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69" r:id="rId4"/>
    <p:sldId id="270" r:id="rId5"/>
    <p:sldId id="271" r:id="rId6"/>
    <p:sldId id="272" r:id="rId7"/>
    <p:sldId id="267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  <a:srgbClr val="00009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50" autoAdjust="0"/>
    <p:restoredTop sz="94660"/>
  </p:normalViewPr>
  <p:slideViewPr>
    <p:cSldViewPr>
      <p:cViewPr>
        <p:scale>
          <a:sx n="70" d="100"/>
          <a:sy n="70" d="100"/>
        </p:scale>
        <p:origin x="-88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0012" cy="90012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DABE291F-8581-4D4F-933D-8F02963F7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5354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A90A0061-89FB-48F3-B946-4659B9CCAE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203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0A9D90F-299B-4163-8FC4-848CFE7FBF67}" type="slidenum">
              <a:rPr lang="cs-CZ" sz="1200" smtClean="0"/>
              <a:pPr eaLnBrk="1" hangingPunct="1"/>
              <a:t>1</a:t>
            </a:fld>
            <a:endParaRPr lang="cs-CZ" sz="1200" smtClean="0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25BE16-3F28-47DE-96C5-58DFCB9E6AEB}" type="slidenum">
              <a:rPr lang="cs-CZ" sz="1200" smtClean="0"/>
              <a:pPr eaLnBrk="1" hangingPunct="1"/>
              <a:t>2</a:t>
            </a:fld>
            <a:endParaRPr lang="cs-CZ" sz="1200" smtClean="0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FA62755-DC61-489E-9A7B-7D0E0864E766}" type="slidenum">
              <a:rPr lang="cs-CZ" sz="1200" smtClean="0"/>
              <a:pPr eaLnBrk="1" hangingPunct="1"/>
              <a:t>7</a:t>
            </a:fld>
            <a:endParaRPr lang="cs-CZ" sz="1200" smtClean="0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71A738-758E-4E82-8AD2-6562F5638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876339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6670C-B654-4B72-9C5B-372643C3BD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0334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169D5B-2DA2-4905-8B62-8890439A0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2723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E06315-26F6-40A2-B85B-4CD7865772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63708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895BC-56A5-4C04-9BB5-AEAF714574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0899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EA8A68-EBC0-4C5D-A5CA-781BE7B39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73390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16CE9-5EF2-4254-8644-5E7166C2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5674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34876-7B25-4679-B234-3AE27FE77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544001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0A6269-D53A-4BEB-8F89-1B1D0B39B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59258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1194F3-1397-4A0E-9D93-6CC24237F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15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0463-A8AB-4699-BDCB-37BD7BE7C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34818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42ACC4-25D9-4E58-BDA4-0ED47406B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926903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71073A-B6F5-4440-B2F7-90700B688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167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fld id="{41C72E4D-9BB6-4D13-9371-CC9330253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transition spd="slow">
    <p:push dir="u"/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1517B79-4683-4D9F-81E4-181A47C9E620}" type="slidenum">
              <a:rPr lang="cs-CZ" sz="1400" smtClean="0"/>
              <a:pPr eaLnBrk="1" hangingPunct="1"/>
              <a:t>1</a:t>
            </a:fld>
            <a:endParaRPr lang="cs-CZ" sz="1400" dirty="0" smtClean="0"/>
          </a:p>
        </p:txBody>
      </p:sp>
      <p:sp>
        <p:nvSpPr>
          <p:cNvPr id="307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dirty="0" smtClean="0"/>
              <a:t>Využití ICT pro rozvoj klíčových kompetencí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CZ.1.07/1.5.00/34.0448</a:t>
            </a:r>
          </a:p>
        </p:txBody>
      </p:sp>
      <p:pic>
        <p:nvPicPr>
          <p:cNvPr id="3077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79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3080" name="Picture 11" descr="logo2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1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cs-CZ" sz="1800" dirty="0"/>
          </a:p>
        </p:txBody>
      </p:sp>
      <p:sp>
        <p:nvSpPr>
          <p:cNvPr id="3082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sz="1400" dirty="0"/>
              <a:t>Střední odborná škola elektrotechnická, Centrum odborné přípravy</a:t>
            </a:r>
            <a:br>
              <a:rPr lang="cs-CZ" sz="1400" dirty="0"/>
            </a:br>
            <a:r>
              <a:rPr lang="cs-CZ" sz="1400" dirty="0"/>
              <a:t>Zvolenovská 537, Hluboká nad Vltavou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4099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CB4E38E-D131-41D0-9410-3516D8FA171E}" type="slidenum">
              <a:rPr lang="cs-CZ" sz="1400" smtClean="0"/>
              <a:pPr eaLnBrk="1" hangingPunct="1"/>
              <a:t>2</a:t>
            </a:fld>
            <a:endParaRPr lang="cs-CZ" sz="1400" smtClean="0"/>
          </a:p>
        </p:txBody>
      </p:sp>
      <p:sp>
        <p:nvSpPr>
          <p:cNvPr id="4100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Komunikátory</a:t>
            </a:r>
            <a:endParaRPr lang="cs-CZ" sz="2000" dirty="0">
              <a:solidFill>
                <a:schemeClr val="tx2"/>
              </a:solidFill>
            </a:endParaRP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282469"/>
              </p:ext>
            </p:extLst>
          </p:nvPr>
        </p:nvGraphicFramePr>
        <p:xfrm>
          <a:off x="1403350" y="1700213"/>
          <a:ext cx="6697663" cy="3908445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ICT-PG3-3/12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Jan Kadlec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Poplachové zabezpečovací a tísňové systémy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 ročník SOŠ a SOU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20.2.2013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DUM pro seznámení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 vzdálenou komunikací s ústřednou PZTS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13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4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Komunikátor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84213" y="1988808"/>
            <a:ext cx="8065293" cy="2259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Předává informace z ústředny k majiteli voláním, SMS, MMS…</a:t>
            </a:r>
          </a:p>
          <a:p>
            <a:r>
              <a:rPr lang="cs-CZ" dirty="0" smtClean="0"/>
              <a:t> Zároveň lze systém zpětně ovládat</a:t>
            </a:r>
          </a:p>
          <a:p>
            <a:r>
              <a:rPr lang="cs-CZ" dirty="0"/>
              <a:t> </a:t>
            </a:r>
            <a:r>
              <a:rPr lang="cs-CZ" dirty="0" smtClean="0"/>
              <a:t>Může předávat informace na PCO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34378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Komunikátor telefonní linky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0591" y1="21705" x2="10591" y2="21705"/>
                        <a14:foregroundMark x1="11773" y1="15011" x2="11773" y2="15011"/>
                        <a14:foregroundMark x1="30727" y1="12262" x2="30727" y2="12262"/>
                        <a14:foregroundMark x1="53000" y1="10853" x2="53000" y2="10853"/>
                        <a14:foregroundMark x1="75500" y1="7400" x2="75500" y2="7400"/>
                        <a14:foregroundMark x1="90909" y1="8034" x2="90909" y2="8034"/>
                        <a14:foregroundMark x1="95818" y1="14799" x2="95818" y2="14799"/>
                        <a14:foregroundMark x1="96409" y1="6906" x2="96409" y2="6906"/>
                        <a14:foregroundMark x1="96273" y1="36505" x2="96273" y2="36505"/>
                        <a14:foregroundMark x1="96545" y1="24736" x2="96545" y2="24736"/>
                        <a14:foregroundMark x1="96864" y1="27273" x2="96864" y2="27273"/>
                        <a14:foregroundMark x1="96545" y1="22622" x2="96545" y2="22622"/>
                        <a14:foregroundMark x1="96864" y1="29105" x2="96864" y2="29105"/>
                        <a14:foregroundMark x1="55091" y1="84214" x2="55091" y2="84214"/>
                        <a14:foregroundMark x1="47455" y1="88584" x2="47455" y2="88584"/>
                        <a14:foregroundMark x1="41364" y1="87879" x2="41364" y2="87879"/>
                        <a14:foregroundMark x1="38818" y1="85130" x2="38818" y2="85130"/>
                        <a14:foregroundMark x1="44045" y1="84426" x2="44045" y2="84426"/>
                        <a14:foregroundMark x1="45227" y1="85835" x2="45227" y2="85835"/>
                        <a14:foregroundMark x1="51182" y1="86469" x2="51773" y2="86469"/>
                        <a14:foregroundMark x1="54636" y1="89500" x2="54636" y2="89500"/>
                        <a14:foregroundMark x1="50591" y1="84214" x2="50591" y2="84214"/>
                        <a14:foregroundMark x1="50727" y1="91121" x2="50727" y2="91121"/>
                        <a14:foregroundMark x1="42682" y1="89006" x2="42818" y2="89711"/>
                        <a14:foregroundMark x1="8045" y1="81889" x2="8045" y2="81889"/>
                        <a14:foregroundMark x1="4636" y1="83932" x2="4636" y2="83932"/>
                        <a14:foregroundMark x1="5227" y1="43904" x2="5227" y2="43904"/>
                        <a14:foregroundMark x1="5364" y1="32347" x2="5364" y2="32347"/>
                        <a14:foregroundMark x1="4909" y1="23326" x2="4909" y2="23326"/>
                        <a14:foregroundMark x1="4636" y1="15222" x2="4636" y2="15222"/>
                        <a14:foregroundMark x1="4182" y1="7822" x2="4182" y2="7822"/>
                        <a14:foregroundMark x1="6864" y1="5074" x2="6864" y2="5074"/>
                        <a14:foregroundMark x1="11955" y1="7400" x2="11955" y2="7400"/>
                        <a14:foregroundMark x1="21636" y1="8527" x2="21636" y2="8527"/>
                        <a14:foregroundMark x1="38227" y1="9443" x2="38227" y2="9443"/>
                        <a14:foregroundMark x1="29091" y1="9232" x2="29091" y2="9232"/>
                        <a14:foregroundMark x1="10455" y1="40662" x2="10455" y2="40662"/>
                        <a14:foregroundMark x1="5682" y1="39042" x2="5682" y2="39042"/>
                        <a14:foregroundMark x1="10000" y1="38619" x2="10000" y2="38619"/>
                        <a14:foregroundMark x1="12682" y1="18957" x2="12682" y2="18957"/>
                        <a14:foregroundMark x1="8818" y1="18252" x2="8818" y2="18252"/>
                        <a14:foregroundMark x1="8636" y1="6483" x2="8636" y2="6483"/>
                        <a14:foregroundMark x1="15500" y1="5990" x2="15500" y2="5990"/>
                        <a14:foregroundMark x1="25500" y1="7822" x2="25500" y2="7822"/>
                        <a14:foregroundMark x1="97000" y1="20789" x2="97000" y2="207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440436" y="3004965"/>
            <a:ext cx="4040241" cy="2606607"/>
          </a:xfrm>
          <a:prstGeom prst="rect">
            <a:avLst/>
          </a:prstGeom>
        </p:spPr>
      </p:pic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96081" y="1193450"/>
            <a:ext cx="8353425" cy="2086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Připojuje se k pevné lince, předává informace na PCO pomocí protokolu Contact ID</a:t>
            </a:r>
          </a:p>
          <a:p>
            <a:pPr lvl="1">
              <a:buNone/>
            </a:pPr>
            <a:r>
              <a:rPr lang="cs-CZ" sz="2800" dirty="0" smtClean="0"/>
              <a:t>Formát AAAA BB C DDD EE FFF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6081" y="3432096"/>
            <a:ext cx="589776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400" dirty="0" smtClean="0"/>
              <a:t>A – ID objektu</a:t>
            </a:r>
          </a:p>
          <a:p>
            <a:pPr>
              <a:buNone/>
            </a:pPr>
            <a:r>
              <a:rPr lang="cs-CZ" sz="2400" dirty="0" smtClean="0"/>
              <a:t>B – identifikátor formátu Contact ID</a:t>
            </a:r>
          </a:p>
          <a:p>
            <a:pPr>
              <a:buNone/>
            </a:pPr>
            <a:r>
              <a:rPr lang="cs-CZ" sz="2400" dirty="0" smtClean="0"/>
              <a:t>C – typ zprávy 1 = aktivace, 3 = obnova…</a:t>
            </a:r>
          </a:p>
          <a:p>
            <a:pPr>
              <a:buNone/>
            </a:pPr>
            <a:r>
              <a:rPr lang="cs-CZ" sz="2400" dirty="0" smtClean="0"/>
              <a:t>D – kód zprávy formátu Contact ID</a:t>
            </a:r>
          </a:p>
          <a:p>
            <a:pPr>
              <a:buNone/>
            </a:pPr>
            <a:r>
              <a:rPr lang="cs-CZ" sz="2400" dirty="0" smtClean="0"/>
              <a:t>E – číslo zóny</a:t>
            </a:r>
          </a:p>
          <a:p>
            <a:pPr>
              <a:buNone/>
            </a:pPr>
            <a:r>
              <a:rPr lang="cs-CZ" sz="2400" dirty="0" smtClean="0"/>
              <a:t>F – kontrolní součet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247845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5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5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Komunikátor LAN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84212" y="1473514"/>
            <a:ext cx="8065293" cy="2160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Posílá informace pomocí internetové sítě a jako záložní a hlasová komunikace může být použita pevná linka</a:t>
            </a:r>
          </a:p>
          <a:p>
            <a:r>
              <a:rPr lang="cs-CZ" dirty="0"/>
              <a:t> </a:t>
            </a:r>
            <a:r>
              <a:rPr lang="cs-CZ" dirty="0" smtClean="0"/>
              <a:t>Předávané informace jsou šifrované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52682" y1="25843" x2="52682" y2="25843"/>
                        <a14:foregroundMark x1="50318" y1="27363" x2="50318" y2="27363"/>
                        <a14:foregroundMark x1="51500" y1="24323" x2="51500" y2="24323"/>
                        <a14:foregroundMark x1="54636" y1="25843" x2="54636" y2="25843"/>
                        <a14:foregroundMark x1="71500" y1="23265" x2="71500" y2="23265"/>
                        <a14:foregroundMark x1="83136" y1="20886" x2="83136" y2="20886"/>
                        <a14:foregroundMark x1="87000" y1="29941" x2="87000" y2="29941"/>
                        <a14:foregroundMark x1="73455" y1="26966" x2="73455" y2="26966"/>
                        <a14:foregroundMark x1="77318" y1="24124" x2="77318" y2="24124"/>
                        <a14:foregroundMark x1="75818" y1="19564" x2="75818" y2="19564"/>
                        <a14:foregroundMark x1="68364" y1="19564" x2="68364" y2="19564"/>
                        <a14:foregroundMark x1="76727" y1="69729" x2="76727" y2="69729"/>
                        <a14:foregroundMark x1="88227" y1="69266" x2="88227" y2="69266"/>
                        <a14:foregroundMark x1="87909" y1="21481" x2="87909" y2="21481"/>
                        <a14:foregroundMark x1="88364" y1="90549" x2="88364" y2="90549"/>
                        <a14:foregroundMark x1="77182" y1="89028" x2="77182" y2="89028"/>
                        <a14:foregroundMark x1="78045" y1="79247" x2="78045" y2="79247"/>
                        <a14:foregroundMark x1="81182" y1="25843" x2="81182" y2="25843"/>
                        <a14:foregroundMark x1="83864" y1="79247" x2="83864" y2="79247"/>
                        <a14:foregroundMark x1="81364" y1="70985" x2="81364" y2="70985"/>
                        <a14:foregroundMark x1="87000" y1="76867" x2="87000" y2="76867"/>
                        <a14:foregroundMark x1="81500" y1="77330" x2="81500" y2="77330"/>
                        <a14:foregroundMark x1="80909" y1="83410" x2="80909" y2="834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5671" y="3408734"/>
            <a:ext cx="4427142" cy="3043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1823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464980" cy="1143000"/>
          </a:xfrm>
        </p:spPr>
        <p:txBody>
          <a:bodyPr/>
          <a:lstStyle/>
          <a:p>
            <a:r>
              <a:rPr lang="cs-CZ" dirty="0" smtClean="0"/>
              <a:t>Komunikátor GSM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11187" y="1240669"/>
            <a:ext cx="5040957" cy="4659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Komunikace pomocí bezdrátového připojení k GSM síti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Nejbezpečnější a nejspolehlivější způsob komunikace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Využívá se datová síť GPRS/EDGE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Záložní komunikace SMS/hlasová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6545" y1="22707" x2="6545" y2="22707"/>
                        <a14:foregroundMark x1="3591" y1="24105" x2="3591" y2="24105"/>
                        <a14:foregroundMark x1="4909" y1="20437" x2="4909" y2="20437"/>
                        <a14:foregroundMark x1="17318" y1="14672" x2="17318" y2="14672"/>
                        <a14:foregroundMark x1="20591" y1="11790" x2="21045" y2="11790"/>
                        <a14:foregroundMark x1="4909" y1="26725" x2="4909" y2="26725"/>
                        <a14:foregroundMark x1="24182" y1="14934" x2="24182" y2="14934"/>
                        <a14:foregroundMark x1="27318" y1="14061" x2="27773" y2="13799"/>
                        <a14:foregroundMark x1="33455" y1="46201" x2="33455" y2="46201"/>
                        <a14:foregroundMark x1="39682" y1="46201" x2="40318" y2="46201"/>
                        <a14:foregroundMark x1="7000" y1="27249" x2="7000" y2="27249"/>
                        <a14:foregroundMark x1="55818" y1="83493" x2="55818" y2="83493"/>
                        <a14:foregroundMark x1="64318" y1="82620" x2="64318" y2="826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930539" y="1434564"/>
            <a:ext cx="6600029" cy="343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6296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500"/>
                            </p:stCondLst>
                            <p:childTnLst>
                              <p:par>
                                <p:cTn id="6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8500"/>
                            </p:stCondLst>
                            <p:childTnLst>
                              <p:par>
                                <p:cTn id="7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dirty="0" smtClean="0"/>
              <a:t>CZ.1.07/1.5.00/34.0448</a:t>
            </a:r>
          </a:p>
        </p:txBody>
      </p:sp>
      <p:sp>
        <p:nvSpPr>
          <p:cNvPr id="921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2439CDF-2B6B-4C7E-8D1F-AA044ED29E25}" type="slidenum">
              <a:rPr lang="cs-CZ" sz="1400" smtClean="0"/>
              <a:pPr eaLnBrk="1" hangingPunct="1"/>
              <a:t>7</a:t>
            </a:fld>
            <a:endParaRPr lang="cs-CZ" sz="1400" dirty="0" smtClean="0"/>
          </a:p>
        </p:txBody>
      </p:sp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sp>
        <p:nvSpPr>
          <p:cNvPr id="922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22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22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922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 dirty="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922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3151187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rgbClr val="002060"/>
                </a:solidFill>
              </a:rPr>
              <a:t>Použité zdroje: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Objekty použité k vytvoření tohoto učebního materiálu je vlastní tvorba autora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Obrázky jsou použity ze zdroje www.jablotron.cz</a:t>
            </a:r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9226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1322</TotalTime>
  <Words>286</Words>
  <Application>Microsoft Office PowerPoint</Application>
  <PresentationFormat>Předvádění na obrazovce (4:3)</PresentationFormat>
  <Paragraphs>73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Využití ICT pro rozvoj klíčových kompetencí  CZ.1.07/1.5.00/34.0448</vt:lpstr>
      <vt:lpstr>Prezentace aplikace PowerPoint</vt:lpstr>
      <vt:lpstr>Komunikátor</vt:lpstr>
      <vt:lpstr>Komunikátor telefonní linky</vt:lpstr>
      <vt:lpstr>Komunikátor LAN</vt:lpstr>
      <vt:lpstr>Komunikátor GSM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zdrhiv</dc:creator>
  <cp:lastModifiedBy>Jan Kadlec</cp:lastModifiedBy>
  <cp:revision>85</cp:revision>
  <dcterms:created xsi:type="dcterms:W3CDTF">2012-07-02T13:04:44Z</dcterms:created>
  <dcterms:modified xsi:type="dcterms:W3CDTF">2013-02-20T17:24:11Z</dcterms:modified>
</cp:coreProperties>
</file>