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  <p:sldId id="267" r:id="rId12"/>
    <p:sldId id="268" r:id="rId13"/>
    <p:sldId id="266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1002" y="-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7117991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Obsah a význam předmětu, využití počítačů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3. 9. 2012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Úvod do předmětu </a:t>
            </a:r>
            <a:r>
              <a:rPr lang="cs-CZ" sz="2400" dirty="0" smtClean="0"/>
              <a:t>je poskytnout žákům potřebné informace pro lepší orientaci ve významu informačních a 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Obsah a význam předmětu, využití počítačů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a význam předmětu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443664" cy="4525963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Informační a komunikační technologie </a:t>
            </a:r>
            <a:r>
              <a:rPr lang="cs-CZ" dirty="0" smtClean="0"/>
              <a:t>prostupují celým naším současným životem. Velmi často </a:t>
            </a:r>
            <a:r>
              <a:rPr lang="cs-CZ" b="1" dirty="0" smtClean="0"/>
              <a:t>přebírají</a:t>
            </a:r>
            <a:r>
              <a:rPr lang="cs-CZ" dirty="0" smtClean="0"/>
              <a:t> (postupně a na podhled nenápadně) </a:t>
            </a:r>
            <a:r>
              <a:rPr lang="cs-CZ" b="1" dirty="0" smtClean="0"/>
              <a:t>úlohu</a:t>
            </a:r>
            <a:r>
              <a:rPr lang="cs-CZ" dirty="0" smtClean="0"/>
              <a:t> bývalých </a:t>
            </a:r>
            <a:r>
              <a:rPr lang="cs-CZ" b="1" dirty="0" smtClean="0"/>
              <a:t>hromadných</a:t>
            </a:r>
            <a:r>
              <a:rPr lang="cs-CZ" dirty="0" smtClean="0"/>
              <a:t> </a:t>
            </a:r>
            <a:r>
              <a:rPr lang="cs-CZ" b="1" dirty="0" smtClean="0"/>
              <a:t>sdělovacích prostředků </a:t>
            </a:r>
            <a:r>
              <a:rPr lang="cs-CZ" dirty="0" smtClean="0"/>
              <a:t>či </a:t>
            </a:r>
            <a:r>
              <a:rPr lang="cs-CZ" b="1" dirty="0" smtClean="0"/>
              <a:t>komunikačních médií</a:t>
            </a:r>
            <a:r>
              <a:rPr lang="cs-CZ" dirty="0" smtClean="0"/>
              <a:t>, případně jim alespoň </a:t>
            </a:r>
            <a:r>
              <a:rPr lang="cs-CZ" b="1" dirty="0" smtClean="0"/>
              <a:t>poskytují</a:t>
            </a:r>
            <a:r>
              <a:rPr lang="cs-CZ" dirty="0" smtClean="0"/>
              <a:t> nezbytný moderní </a:t>
            </a:r>
            <a:r>
              <a:rPr lang="cs-CZ" b="1" dirty="0" smtClean="0"/>
              <a:t>technologický</a:t>
            </a:r>
            <a:r>
              <a:rPr lang="cs-CZ" dirty="0" smtClean="0"/>
              <a:t> </a:t>
            </a:r>
            <a:r>
              <a:rPr lang="cs-CZ" b="1" dirty="0" smtClean="0"/>
              <a:t>základ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mnoha případech </a:t>
            </a:r>
            <a:r>
              <a:rPr lang="cs-CZ" b="1" dirty="0" smtClean="0"/>
              <a:t>přinesly možnosti zcela nových přístupů</a:t>
            </a:r>
            <a:r>
              <a:rPr lang="cs-CZ" dirty="0" smtClean="0"/>
              <a:t> k řešení problémů každodenního života.</a:t>
            </a:r>
          </a:p>
          <a:p>
            <a:r>
              <a:rPr lang="cs-CZ" b="1" dirty="0" smtClean="0"/>
              <a:t>Porozumění základním principům </a:t>
            </a:r>
            <a:r>
              <a:rPr lang="cs-CZ" dirty="0" smtClean="0"/>
              <a:t>informačních a komunikačních technologií je dnes již </a:t>
            </a:r>
            <a:r>
              <a:rPr lang="cs-CZ" b="1" dirty="0" smtClean="0"/>
              <a:t>nezbytným předpokladem</a:t>
            </a:r>
            <a:r>
              <a:rPr lang="cs-CZ" dirty="0" smtClean="0"/>
              <a:t> možnosti jejich plnohodnotného </a:t>
            </a:r>
            <a:r>
              <a:rPr lang="cs-CZ" b="1" dirty="0" smtClean="0"/>
              <a:t>využití v praxi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Příklady nejčastějšího využití ICT v 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mtClean="0"/>
              <a:t>Klasický hromadný sdělovací prostředek – televizi, nám v současné době nejčastěji zprostředkovávají digitální systémy DVB-T (systém pro digitální televizní vysílání přes pozemní vysílače) nebo DVB-S, příp. DVB-S2 (systémy pro digitální televizní vysílání přes satelit, DVB-S2 zvládne HD).</a:t>
            </a:r>
          </a:p>
          <a:p>
            <a:r>
              <a:rPr lang="cs-CZ" smtClean="0"/>
              <a:t>Tyto systémy dnes již zcela nahradily původní analogové vysílání (satelitní již v roce 2001, pozemní teprve nedávno)</a:t>
            </a:r>
          </a:p>
          <a:p>
            <a:r>
              <a:rPr lang="cs-CZ" smtClean="0"/>
              <a:t>Kromě těchto televizních systémů se dnes také v praxi využívají digitální systémy DVB-C (kabelová televize) nebo IPTV (televize přes internetový protokol).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Příklady nejčastějšího využití ICT v praxi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Co se </a:t>
            </a:r>
            <a:r>
              <a:rPr lang="cs-CZ" b="1" dirty="0" smtClean="0"/>
              <a:t>IPTV </a:t>
            </a:r>
            <a:r>
              <a:rPr lang="cs-CZ" dirty="0" smtClean="0"/>
              <a:t>týče, ta bývá typicky nabízena v kombinaci s dalšími typy služeb v rámci širokopásmového (</a:t>
            </a:r>
            <a:r>
              <a:rPr lang="cs-CZ" i="1" dirty="0" err="1" smtClean="0"/>
              <a:t>broadband</a:t>
            </a:r>
            <a:r>
              <a:rPr lang="cs-CZ" dirty="0" smtClean="0"/>
              <a:t>) připojení k internetu prostřednictvím technologií pro počítačové sítě.</a:t>
            </a:r>
          </a:p>
          <a:p>
            <a:r>
              <a:rPr lang="cs-CZ" dirty="0" smtClean="0"/>
              <a:t>Nejčastěji je to se službami </a:t>
            </a:r>
            <a:r>
              <a:rPr lang="cs-CZ" b="1" dirty="0" err="1" smtClean="0"/>
              <a:t>VoIP</a:t>
            </a:r>
            <a:r>
              <a:rPr lang="cs-CZ" dirty="0" smtClean="0"/>
              <a:t> (telefonování „přes internet“) a samozřejmě s </a:t>
            </a:r>
            <a:r>
              <a:rPr lang="cs-CZ" b="1" dirty="0" smtClean="0"/>
              <a:t>přístupem k internetu </a:t>
            </a:r>
            <a:r>
              <a:rPr lang="cs-CZ" dirty="0" smtClean="0"/>
              <a:t>jako takovému. Trojice těchto služeb pak bývá nazývána </a:t>
            </a:r>
            <a:r>
              <a:rPr lang="cs-CZ" i="1" dirty="0" smtClean="0"/>
              <a:t>Triple Play</a:t>
            </a:r>
            <a:r>
              <a:rPr lang="cs-CZ" dirty="0" smtClean="0"/>
              <a:t>, po doplnění o </a:t>
            </a:r>
            <a:r>
              <a:rPr lang="cs-CZ" b="1" dirty="0" smtClean="0"/>
              <a:t>mobilní přístup k internetu</a:t>
            </a:r>
            <a:r>
              <a:rPr lang="cs-CZ" dirty="0" smtClean="0"/>
              <a:t> je to pak </a:t>
            </a:r>
            <a:r>
              <a:rPr lang="cs-CZ" i="1" dirty="0" err="1" smtClean="0"/>
              <a:t>Quadruple</a:t>
            </a:r>
            <a:r>
              <a:rPr lang="cs-CZ" i="1" dirty="0" smtClean="0"/>
              <a:t> Play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IPTV umožňuje principiálně také </a:t>
            </a:r>
            <a:r>
              <a:rPr lang="cs-CZ" b="1" dirty="0" err="1" smtClean="0"/>
              <a:t>VoD</a:t>
            </a:r>
            <a:r>
              <a:rPr lang="cs-CZ" dirty="0" smtClean="0"/>
              <a:t> (</a:t>
            </a:r>
            <a:r>
              <a:rPr lang="cs-CZ" i="1" dirty="0" smtClean="0"/>
              <a:t>Video on </a:t>
            </a:r>
            <a:r>
              <a:rPr lang="cs-CZ" i="1" dirty="0" err="1" smtClean="0"/>
              <a:t>Demand</a:t>
            </a:r>
            <a:r>
              <a:rPr lang="cs-CZ" dirty="0" smtClean="0"/>
              <a:t>, videopořady zvolené divákem), což </a:t>
            </a:r>
            <a:r>
              <a:rPr lang="cs-CZ" b="1" dirty="0" smtClean="0"/>
              <a:t>v minulosti nebylo možno vůbec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446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Příklady nejčastějšího využití ICT v </a:t>
            </a:r>
            <a:r>
              <a:rPr lang="cs-CZ" dirty="0" smtClean="0"/>
              <a:t>praxi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Další klasický hromadný sdělovací prostředek – </a:t>
            </a:r>
            <a:r>
              <a:rPr lang="cs-CZ" b="1" dirty="0" smtClean="0"/>
              <a:t>rozhlas („rádio“)</a:t>
            </a:r>
            <a:r>
              <a:rPr lang="cs-CZ" dirty="0" smtClean="0"/>
              <a:t>, prožívá již také postupnou digitalizaci.</a:t>
            </a:r>
          </a:p>
          <a:p>
            <a:r>
              <a:rPr lang="cs-CZ" dirty="0" smtClean="0"/>
              <a:t>Jako doplněk klasického </a:t>
            </a:r>
            <a:r>
              <a:rPr lang="cs-CZ" b="1" dirty="0" smtClean="0"/>
              <a:t>analogového</a:t>
            </a:r>
            <a:r>
              <a:rPr lang="cs-CZ" dirty="0" smtClean="0"/>
              <a:t> FM vysílání jsou dnes již rovněž k dispozici </a:t>
            </a:r>
            <a:r>
              <a:rPr lang="cs-CZ" b="1" dirty="0" smtClean="0"/>
              <a:t>digitální</a:t>
            </a:r>
            <a:r>
              <a:rPr lang="cs-CZ" dirty="0" smtClean="0"/>
              <a:t> systémy, např. družicové systémy ADR a DVB-S nebo pozemní systémy DAB a DVB-T.</a:t>
            </a:r>
          </a:p>
          <a:p>
            <a:r>
              <a:rPr lang="cs-CZ" dirty="0" smtClean="0"/>
              <a:t>Čím dál tím více lidí poslouchá i </a:t>
            </a:r>
            <a:r>
              <a:rPr lang="cs-CZ" b="1" dirty="0" smtClean="0"/>
              <a:t>rádio „přes internet“ </a:t>
            </a:r>
            <a:r>
              <a:rPr lang="cs-CZ" dirty="0" smtClean="0"/>
              <a:t>formou </a:t>
            </a:r>
            <a:r>
              <a:rPr lang="cs-CZ" b="1" i="1" dirty="0" err="1" smtClean="0"/>
              <a:t>streamingu</a:t>
            </a:r>
            <a:r>
              <a:rPr lang="cs-CZ" dirty="0" smtClean="0"/>
              <a:t> (proudového přenosu) formátů, jako jsou </a:t>
            </a:r>
            <a:r>
              <a:rPr lang="cs-CZ" b="1" dirty="0" smtClean="0"/>
              <a:t>MP3</a:t>
            </a:r>
            <a:r>
              <a:rPr lang="cs-CZ" dirty="0" smtClean="0"/>
              <a:t>, </a:t>
            </a:r>
            <a:r>
              <a:rPr lang="cs-CZ" b="1" dirty="0" smtClean="0"/>
              <a:t>WMA</a:t>
            </a:r>
            <a:r>
              <a:rPr lang="cs-CZ" dirty="0" smtClean="0"/>
              <a:t>, </a:t>
            </a:r>
            <a:r>
              <a:rPr lang="cs-CZ" b="1" dirty="0" smtClean="0"/>
              <a:t>OGG</a:t>
            </a:r>
            <a:r>
              <a:rPr lang="cs-CZ" dirty="0" smtClean="0"/>
              <a:t> nebo </a:t>
            </a:r>
            <a:r>
              <a:rPr lang="cs-CZ" b="1" dirty="0" smtClean="0"/>
              <a:t>AAC</a:t>
            </a:r>
            <a:r>
              <a:rPr lang="cs-CZ" dirty="0" smtClean="0"/>
              <a:t>.</a:t>
            </a:r>
          </a:p>
          <a:p>
            <a:r>
              <a:rPr lang="cs-CZ" dirty="0" smtClean="0"/>
              <a:t>Internetová rádia přináší </a:t>
            </a:r>
            <a:r>
              <a:rPr lang="cs-CZ" b="1" dirty="0" smtClean="0"/>
              <a:t>možnost interaktivity</a:t>
            </a:r>
            <a:r>
              <a:rPr lang="cs-CZ" dirty="0" smtClean="0"/>
              <a:t>, podobně jako systémy IPTV v oblasti sledování televize.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84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Příklady nejčastějšího využití ICT v praxi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Ani </a:t>
            </a:r>
            <a:r>
              <a:rPr lang="cs-CZ" b="1" dirty="0" smtClean="0"/>
              <a:t>noviny</a:t>
            </a:r>
            <a:r>
              <a:rPr lang="cs-CZ" dirty="0" smtClean="0"/>
              <a:t> neunikly současnému trendu </a:t>
            </a:r>
            <a:r>
              <a:rPr lang="cs-CZ" b="1" dirty="0" smtClean="0"/>
              <a:t>digitalizace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Některá vydavatelství nabízí jako alternativu ke svým tištěným periodikům jejich </a:t>
            </a:r>
            <a:r>
              <a:rPr lang="cs-CZ" b="1" dirty="0" smtClean="0"/>
              <a:t>elektronickou verzi</a:t>
            </a:r>
            <a:r>
              <a:rPr lang="cs-CZ" dirty="0" smtClean="0"/>
              <a:t>, některá periodika jsou už dnes dostupná jen a pouze digitálně.</a:t>
            </a:r>
          </a:p>
          <a:p>
            <a:r>
              <a:rPr lang="cs-CZ" dirty="0" smtClean="0"/>
              <a:t>Elektronická verze je cílena většinou na </a:t>
            </a:r>
            <a:r>
              <a:rPr lang="cs-CZ" b="1" dirty="0" smtClean="0"/>
              <a:t>tablet</a:t>
            </a:r>
            <a:r>
              <a:rPr lang="cs-CZ" dirty="0" smtClean="0"/>
              <a:t> nebo elektronickou čtečku knih, někdy i na více platforem.</a:t>
            </a:r>
          </a:p>
          <a:p>
            <a:r>
              <a:rPr lang="cs-CZ" dirty="0" smtClean="0"/>
              <a:t>Na rozdíl od tištěné verze mívá </a:t>
            </a:r>
            <a:r>
              <a:rPr lang="cs-CZ" b="1" dirty="0" smtClean="0"/>
              <a:t>přidaný obsah</a:t>
            </a:r>
            <a:r>
              <a:rPr lang="cs-CZ" dirty="0"/>
              <a:t>:</a:t>
            </a:r>
            <a:r>
              <a:rPr lang="cs-CZ" dirty="0" smtClean="0"/>
              <a:t> doprovodná </a:t>
            </a:r>
            <a:r>
              <a:rPr lang="cs-CZ" b="1" dirty="0" smtClean="0"/>
              <a:t>videa</a:t>
            </a:r>
            <a:r>
              <a:rPr lang="cs-CZ" dirty="0"/>
              <a:t> </a:t>
            </a:r>
            <a:r>
              <a:rPr lang="cs-CZ" dirty="0" smtClean="0"/>
              <a:t>nebo aktivní </a:t>
            </a:r>
            <a:r>
              <a:rPr lang="cs-CZ" b="1" dirty="0" smtClean="0"/>
              <a:t>odkazy na další zdroje informací</a:t>
            </a:r>
            <a:r>
              <a:rPr lang="cs-CZ" dirty="0" smtClean="0"/>
              <a:t>, výjimkou nejsou ani </a:t>
            </a:r>
            <a:r>
              <a:rPr lang="cs-CZ" b="1" dirty="0" smtClean="0"/>
              <a:t>interaktivní kvízy</a:t>
            </a:r>
            <a:r>
              <a:rPr lang="cs-CZ" dirty="0"/>
              <a:t> </a:t>
            </a:r>
            <a:r>
              <a:rPr lang="cs-CZ" dirty="0" smtClean="0"/>
              <a:t>či </a:t>
            </a:r>
            <a:r>
              <a:rPr lang="cs-CZ" b="1" dirty="0" smtClean="0"/>
              <a:t>testy</a:t>
            </a:r>
            <a:r>
              <a:rPr lang="cs-CZ" dirty="0" smtClean="0"/>
              <a:t>.</a:t>
            </a:r>
          </a:p>
          <a:p>
            <a:r>
              <a:rPr lang="cs-CZ" dirty="0" smtClean="0"/>
              <a:t>Výhodou elektronické verze je </a:t>
            </a:r>
            <a:r>
              <a:rPr lang="cs-CZ" b="1" dirty="0" smtClean="0"/>
              <a:t>možnost vyhledávání informací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b="1" dirty="0" smtClean="0"/>
              <a:t>pohodlná navigace </a:t>
            </a:r>
            <a:r>
              <a:rPr lang="cs-CZ" dirty="0" smtClean="0"/>
              <a:t>formou aktivních odkazů.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0852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Příklady nejčastějšího využití ICT v praxi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Od novin a časopisů je jen krůček ke </a:t>
            </a:r>
            <a:r>
              <a:rPr lang="cs-CZ" b="1" dirty="0" smtClean="0"/>
              <a:t>knihám</a:t>
            </a:r>
            <a:r>
              <a:rPr lang="cs-CZ" dirty="0" smtClean="0"/>
              <a:t>, klasickým studnicím věd i umění minulých generací, které plní svou úlohu uchování informací pro příští generace již po staletí.</a:t>
            </a:r>
          </a:p>
          <a:p>
            <a:r>
              <a:rPr lang="cs-CZ" b="1" dirty="0" smtClean="0"/>
              <a:t>I u knih dochází dnes k masové digitalizaci</a:t>
            </a:r>
            <a:r>
              <a:rPr lang="cs-CZ" dirty="0" smtClean="0"/>
              <a:t>, nové knihy vychází typicky nejen v tištěné, ale i v elektronické podobě (</a:t>
            </a:r>
            <a:r>
              <a:rPr lang="cs-CZ" i="1" dirty="0" err="1" smtClean="0"/>
              <a:t>eBook</a:t>
            </a:r>
            <a:r>
              <a:rPr lang="cs-CZ" dirty="0" smtClean="0"/>
              <a:t>), </a:t>
            </a:r>
            <a:r>
              <a:rPr lang="cs-CZ" b="1" dirty="0" smtClean="0"/>
              <a:t>můžeme si </a:t>
            </a:r>
            <a:r>
              <a:rPr lang="cs-CZ" dirty="0" smtClean="0"/>
              <a:t>tedy často </a:t>
            </a:r>
            <a:r>
              <a:rPr lang="cs-CZ" b="1" dirty="0" smtClean="0"/>
              <a:t>vybrat</a:t>
            </a:r>
            <a:r>
              <a:rPr lang="cs-CZ" dirty="0" smtClean="0"/>
              <a:t>, která verze je pro nás zajímavější.</a:t>
            </a:r>
          </a:p>
        </p:txBody>
      </p:sp>
    </p:spTree>
    <p:extLst>
      <p:ext uri="{BB962C8B-B14F-4D97-AF65-F5344CB8AC3E}">
        <p14:creationId xmlns:p14="http://schemas.microsoft.com/office/powerpoint/2010/main" val="3654499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Příklady nejčastějšího využití ICT v praxi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Také klasický</a:t>
            </a:r>
            <a:r>
              <a:rPr lang="cs-CZ" b="1" dirty="0" smtClean="0"/>
              <a:t> komunikační prostředek</a:t>
            </a:r>
            <a:r>
              <a:rPr lang="cs-CZ" dirty="0" smtClean="0"/>
              <a:t>, který je tu s námi již více než století (</a:t>
            </a:r>
            <a:r>
              <a:rPr lang="cs-CZ" b="1" dirty="0" smtClean="0"/>
              <a:t>telefon</a:t>
            </a:r>
            <a:r>
              <a:rPr lang="cs-CZ" dirty="0" smtClean="0"/>
              <a:t>) prodělal technologicky obrovské změny.</a:t>
            </a:r>
          </a:p>
          <a:p>
            <a:r>
              <a:rPr lang="cs-CZ" dirty="0" smtClean="0"/>
              <a:t>Systémy pro telefonování již prošly v minulosti plně digitalizací a vzhledem k novým možnostem bezdrátového přenosu signálu se postupně masově rozšířily také </a:t>
            </a:r>
            <a:r>
              <a:rPr lang="cs-CZ" b="1" dirty="0" smtClean="0"/>
              <a:t>mobilní telefony</a:t>
            </a:r>
            <a:r>
              <a:rPr lang="cs-CZ" dirty="0" smtClean="0"/>
              <a:t>.</a:t>
            </a:r>
          </a:p>
          <a:p>
            <a:r>
              <a:rPr lang="cs-CZ" dirty="0" smtClean="0"/>
              <a:t>Zcela běžné jsou dnes i </a:t>
            </a:r>
            <a:r>
              <a:rPr lang="cs-CZ" b="1" dirty="0" err="1" smtClean="0"/>
              <a:t>videohovory</a:t>
            </a:r>
            <a:r>
              <a:rPr lang="cs-CZ" dirty="0" smtClean="0"/>
              <a:t> a to nejen mezi mobilními telefony, ale i mezi osobními počítači (např. prostřednictvím </a:t>
            </a:r>
            <a:r>
              <a:rPr lang="cs-CZ" i="1" dirty="0" err="1" smtClean="0"/>
              <a:t>Skype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42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Příklady nejčastějšího využití ICT v praxi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Kapitolou samou pro sebe je využití ICT v oblasti </a:t>
            </a:r>
            <a:r>
              <a:rPr lang="cs-CZ" b="1" dirty="0" smtClean="0"/>
              <a:t>automobilového průmyslu</a:t>
            </a:r>
            <a:r>
              <a:rPr lang="cs-CZ" dirty="0" smtClean="0"/>
              <a:t>: od návrhu nových automobilů i jejich dílů až po montáž se s výhodou využívají počítačové systémy CAD/CAM a plně automatizované, robotické montážní linky.</a:t>
            </a:r>
          </a:p>
          <a:p>
            <a:r>
              <a:rPr lang="cs-CZ" b="1" dirty="0" smtClean="0"/>
              <a:t>I při provozu automobilu </a:t>
            </a:r>
            <a:r>
              <a:rPr lang="cs-CZ" dirty="0" smtClean="0"/>
              <a:t>se využívá spousta (provozně nutných i doplňkových) počítačem řízených systémů, o kterých se podrobně dozvíte v příslušných technických předmětech Vašeho studia. Za všechny jmenujme např. </a:t>
            </a:r>
            <a:r>
              <a:rPr lang="cs-CZ" b="1" dirty="0" smtClean="0"/>
              <a:t>řídící jednotku</a:t>
            </a:r>
            <a:r>
              <a:rPr lang="cs-CZ" dirty="0" smtClean="0"/>
              <a:t>,</a:t>
            </a:r>
            <a:r>
              <a:rPr lang="cs-CZ" b="1" dirty="0" smtClean="0"/>
              <a:t> palubní počítač</a:t>
            </a:r>
            <a:r>
              <a:rPr lang="cs-CZ" dirty="0" smtClean="0"/>
              <a:t> nebo systém </a:t>
            </a:r>
            <a:r>
              <a:rPr lang="cs-CZ" b="1" dirty="0" smtClean="0"/>
              <a:t>GPS</a:t>
            </a:r>
            <a:r>
              <a:rPr lang="cs-CZ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95759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Příklady nejčastějšího využití ICT v praxi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Nezastupitelná je dnes rovněž úloha počítačových systémů v oblasti </a:t>
            </a:r>
            <a:r>
              <a:rPr lang="cs-CZ" b="1" dirty="0" smtClean="0"/>
              <a:t>vědy a výzkumu</a:t>
            </a:r>
            <a:r>
              <a:rPr lang="cs-CZ" dirty="0" smtClean="0"/>
              <a:t>.</a:t>
            </a:r>
          </a:p>
          <a:p>
            <a:r>
              <a:rPr lang="cs-CZ" dirty="0" smtClean="0"/>
              <a:t>Bez počítačů a specializovaných programů si nelze představit další vědecký pokrok v žádném klíčovém vědním oboru, od </a:t>
            </a:r>
            <a:r>
              <a:rPr lang="cs-CZ" b="1" dirty="0" smtClean="0"/>
              <a:t>medicíny</a:t>
            </a:r>
            <a:r>
              <a:rPr lang="cs-CZ" dirty="0" smtClean="0"/>
              <a:t> až po </a:t>
            </a:r>
            <a:r>
              <a:rPr lang="cs-CZ" b="1" dirty="0" smtClean="0"/>
              <a:t>teoretickou fyziku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292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Příklady nejčastějšího využití ICT v praxi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Nejvýznamnějším médiem současnosti je bezesporu </a:t>
            </a:r>
            <a:r>
              <a:rPr lang="cs-CZ" b="1" dirty="0" smtClean="0"/>
              <a:t>internet</a:t>
            </a:r>
            <a:r>
              <a:rPr lang="cs-CZ" dirty="0"/>
              <a:t> </a:t>
            </a:r>
            <a:r>
              <a:rPr lang="cs-CZ" dirty="0" smtClean="0"/>
              <a:t>– celosvětová počítačová síť.</a:t>
            </a:r>
          </a:p>
          <a:p>
            <a:r>
              <a:rPr lang="cs-CZ" dirty="0" smtClean="0"/>
              <a:t>Původně čistě vojenská síť, realizující myšlenku </a:t>
            </a:r>
            <a:r>
              <a:rPr lang="cs-CZ" b="1" dirty="0" smtClean="0"/>
              <a:t>decentralizované komunikace </a:t>
            </a:r>
            <a:r>
              <a:rPr lang="cs-CZ" dirty="0" smtClean="0"/>
              <a:t>mezi několika strategickými body na území USA se postupně vyvinula v jedinečný fenomén, který spojil celý svět.</a:t>
            </a:r>
          </a:p>
          <a:p>
            <a:r>
              <a:rPr lang="cs-CZ" dirty="0" smtClean="0"/>
              <a:t>Ani internet by neexistoval bez </a:t>
            </a:r>
            <a:r>
              <a:rPr lang="cs-CZ" b="1" dirty="0" smtClean="0"/>
              <a:t>počítačů</a:t>
            </a:r>
            <a:r>
              <a:rPr lang="cs-CZ" dirty="0" smtClean="0"/>
              <a:t> a podpůrných technologií.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8539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Výukový materiál je výhradně dílem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531</TotalTime>
  <Words>492</Words>
  <Application>Microsoft Office PowerPoint</Application>
  <PresentationFormat>Předvádění na obrazovce (4:3)</PresentationFormat>
  <Paragraphs>62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Cesta</vt:lpstr>
      <vt:lpstr>Prezentace aplikace PowerPoint</vt:lpstr>
      <vt:lpstr>ANOTACE</vt:lpstr>
      <vt:lpstr>Obsah a význam předmětu</vt:lpstr>
      <vt:lpstr>Příklady nejčastějšího využití ICT v praxi</vt:lpstr>
      <vt:lpstr>Příklady nejčastějšího využití ICT v praxi</vt:lpstr>
      <vt:lpstr>Příklady nejčastějšího využití ICT v praxi </vt:lpstr>
      <vt:lpstr>Příklady nejčastějšího využití ICT v praxi </vt:lpstr>
      <vt:lpstr>Příklady nejčastějšího využití ICT v praxi </vt:lpstr>
      <vt:lpstr>Příklady nejčastějšího využití ICT v praxi</vt:lpstr>
      <vt:lpstr>Příklady nejčastějšího využití ICT v praxi</vt:lpstr>
      <vt:lpstr>Příklady nejčastějšího využití ICT v praxi</vt:lpstr>
      <vt:lpstr>Příklady nejčastějšího využití ICT v praxi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51</cp:revision>
  <dcterms:created xsi:type="dcterms:W3CDTF">2012-08-02T10:31:28Z</dcterms:created>
  <dcterms:modified xsi:type="dcterms:W3CDTF">2013-02-10T19:35:47Z</dcterms:modified>
</cp:coreProperties>
</file>