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8"/>
  </p:notesMasterIdLst>
  <p:handoutMasterIdLst>
    <p:handoutMasterId r:id="rId9"/>
  </p:handoutMasterIdLst>
  <p:sldIdLst>
    <p:sldId id="266" r:id="rId2"/>
    <p:sldId id="265" r:id="rId3"/>
    <p:sldId id="263" r:id="rId4"/>
    <p:sldId id="262" r:id="rId5"/>
    <p:sldId id="264" r:id="rId6"/>
    <p:sldId id="259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046" autoAdjust="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Přečíst si zadání úkolu a vysvětlit postup.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2.Žáci rozdělují slova na slabiky a podle návodu vybarvují.</a:t>
            </a:r>
          </a:p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Se slabšími žáky přečteme jednotlivá slova.</a:t>
            </a:r>
          </a:p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Žáci pracují samostatně na pracovní list.</a:t>
            </a:r>
          </a:p>
          <a:p>
            <a:endParaRPr lang="cs-CZ" sz="12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tomto úkolu tvoříme společně věty a žáci píšou na řádek tu větu, která se jim líbí nejvíce, popřípadě tu, kterou sami vytvoří.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200" dirty="0" smtClean="0">
                <a:latin typeface="Tahoma" pitchFamily="34" charset="0"/>
                <a:cs typeface="Tahoma" pitchFamily="34" charset="0"/>
              </a:rPr>
              <a:t>Žáci pojmenovávají obrázky.</a:t>
            </a:r>
          </a:p>
          <a:p>
            <a:pPr marL="0" indent="0">
              <a:buNone/>
            </a:pPr>
            <a:r>
              <a:rPr lang="cs-CZ" sz="1200" dirty="0" smtClean="0">
                <a:latin typeface="Tahoma" pitchFamily="34" charset="0"/>
                <a:cs typeface="Tahoma" pitchFamily="34" charset="0"/>
              </a:rPr>
              <a:t>Podle určení první slabiky spojí s obrázkem. Zároveň si slova vytleskávají, aby snáze určili správný počet slabik.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latin typeface="Tahoma" pitchFamily="34" charset="0"/>
                <a:cs typeface="Tahoma" pitchFamily="34" charset="0"/>
              </a:rPr>
              <a:t>Dále mohou obrázky rozdělit na ovoce a zeleninu.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FB167-886E-49AF-ACDB-36BB63242C77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C0741-D495-4089-93E1-94F24A4F245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2A645-23F1-44C2-B8A1-D901437D88D5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7784-F6B7-4A98-AAF2-4517A7311DED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3DB8-24EF-4E3B-BA6F-6622A0114F7C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06E23-2B57-4957-BFA7-62B3C93FA013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B03FB-4206-446F-9668-EB4E2B13130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F606C-1362-4E1B-8F8B-CE90936EC235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C6C7-0FFB-4B8E-94C5-73B188EDEE48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5D14F-617A-4057-958D-123E9FE757CC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2E99-981D-4A8F-AC00-0C9864801E5E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444009-23C3-424F-B1DF-790F870D3700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Slabika - slovo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členění slov na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slabiky.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opakování učiva, podrobnější metodika viz. poznámky u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 	     jednotlivých snímků.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možné pracovat na interaktivní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tabuli.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mail.centrum.cz/download.php?msg_id=000000000bb70001134001d835a3&amp;idx=2&amp;filename=zmrzlina%20na%20šířku%20a%20písmo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0" y="0"/>
            <a:ext cx="9144000" cy="630932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7020272" y="188640"/>
            <a:ext cx="2123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2606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2060848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24928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3968" y="2924944"/>
            <a:ext cx="4860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83968" y="5085184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453336"/>
            <a:ext cx="391205" cy="202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931224" cy="940966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11560" y="764704"/>
            <a:ext cx="4711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Vyber si tři slova a utvoř s nimi větu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pSp>
        <p:nvGrpSpPr>
          <p:cNvPr id="3" name="Skupina 50"/>
          <p:cNvGrpSpPr/>
          <p:nvPr/>
        </p:nvGrpSpPr>
        <p:grpSpPr>
          <a:xfrm>
            <a:off x="611560" y="1484784"/>
            <a:ext cx="7920880" cy="4608512"/>
            <a:chOff x="611560" y="1916832"/>
            <a:chExt cx="7920880" cy="762000"/>
          </a:xfrm>
        </p:grpSpPr>
        <p:cxnSp>
          <p:nvCxnSpPr>
            <p:cNvPr id="39" name="Přímá spojovací čára 38"/>
            <p:cNvCxnSpPr/>
            <p:nvPr/>
          </p:nvCxnSpPr>
          <p:spPr>
            <a:xfrm>
              <a:off x="611560" y="1916832"/>
              <a:ext cx="792088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>
              <a:off x="611560" y="2069232"/>
              <a:ext cx="792088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>
              <a:off x="611560" y="2221632"/>
              <a:ext cx="792088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>
              <a:off x="611560" y="2374032"/>
              <a:ext cx="792088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>
              <a:off x="611560" y="2526432"/>
              <a:ext cx="792088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>
              <a:off x="611560" y="2678832"/>
              <a:ext cx="792088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453336"/>
            <a:ext cx="391205" cy="202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67544" y="476672"/>
            <a:ext cx="8352928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Najdi správnou slabiku. Každý obrázek spoj se správnou slabikou, podle toho na jakou slabiku slovo začíná. Dvojslabičná slova zakroužkuj červeně, trojslabičná slova modře.</a:t>
            </a:r>
            <a:endParaRPr lang="cs-CZ" sz="15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827584" y="3140968"/>
            <a:ext cx="1512168" cy="1545089"/>
          </a:xfrm>
          <a:prstGeom prst="rect">
            <a:avLst/>
          </a:prstGeom>
          <a:noFill/>
        </p:spPr>
      </p:pic>
      <p:pic>
        <p:nvPicPr>
          <p:cNvPr id="2058" name="Picture 10" descr="Clip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3573016"/>
            <a:ext cx="1828800" cy="1828800"/>
          </a:xfrm>
          <a:prstGeom prst="rect">
            <a:avLst/>
          </a:prstGeom>
          <a:noFill/>
        </p:spPr>
      </p:pic>
      <p:pic>
        <p:nvPicPr>
          <p:cNvPr id="2066" name="Picture 1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4365104"/>
            <a:ext cx="1828800" cy="1828800"/>
          </a:xfrm>
          <a:prstGeom prst="rect">
            <a:avLst/>
          </a:prstGeom>
          <a:noFill/>
        </p:spPr>
      </p:pic>
      <p:pic>
        <p:nvPicPr>
          <p:cNvPr id="2068" name="Picture 20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1340768"/>
            <a:ext cx="1828800" cy="1828800"/>
          </a:xfrm>
          <a:prstGeom prst="rect">
            <a:avLst/>
          </a:prstGeom>
          <a:noFill/>
        </p:spPr>
      </p:pic>
      <p:pic>
        <p:nvPicPr>
          <p:cNvPr id="2070" name="Picture 22" descr="Clip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1628800"/>
            <a:ext cx="1828800" cy="1828800"/>
          </a:xfrm>
          <a:prstGeom prst="rect">
            <a:avLst/>
          </a:prstGeom>
          <a:noFill/>
        </p:spPr>
      </p:pic>
      <p:pic>
        <p:nvPicPr>
          <p:cNvPr id="2072" name="Picture 24" descr="ClipAr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27984" y="1268760"/>
            <a:ext cx="1828800" cy="1828800"/>
          </a:xfrm>
          <a:prstGeom prst="rect">
            <a:avLst/>
          </a:prstGeom>
          <a:noFill/>
        </p:spPr>
      </p:pic>
      <p:pic>
        <p:nvPicPr>
          <p:cNvPr id="2074" name="Picture 26" descr="ClipAr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88224" y="4725144"/>
            <a:ext cx="1828800" cy="182880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683568" y="162880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ea typeface="Gungsuh" pitchFamily="18" charset="-127"/>
                <a:cs typeface="Arial" pitchFamily="34" charset="0"/>
              </a:rPr>
              <a:t>CI</a:t>
            </a:r>
            <a:endParaRPr lang="cs-CZ" sz="2800" b="1" dirty="0">
              <a:latin typeface="Arial" pitchFamily="34" charset="0"/>
              <a:ea typeface="Gungsuh" pitchFamily="18" charset="-127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3212976"/>
            <a:ext cx="644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ea typeface="KaiTi" pitchFamily="49" charset="-122"/>
                <a:cs typeface="Arial" pitchFamily="34" charset="0"/>
              </a:rPr>
              <a:t>JA</a:t>
            </a:r>
            <a:endParaRPr lang="cs-CZ" sz="2800" b="1" dirty="0">
              <a:latin typeface="Arial" pitchFamily="34" charset="0"/>
              <a:ea typeface="KaiTi" pitchFamily="49" charset="-122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067944" y="1556792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KI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80312" y="3861048"/>
            <a:ext cx="704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812360" y="141277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55576" y="5373216"/>
            <a:ext cx="704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60032" y="5373216"/>
            <a:ext cx="656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51520" y="47667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19131" y="476672"/>
            <a:ext cx="7365237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cs typeface="Tahoma" pitchFamily="34" charset="0"/>
              </a:rPr>
              <a:t>Citace:</a:t>
            </a:r>
          </a:p>
          <a:p>
            <a:pPr marL="0" lv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PAVLOVÁ, Jana; PIŠKOVÁ, Simona. Barevná čeština pro druháky. 2.vydání. Praha 2 : SPN - pedagogické nakladatelství, 2004. 64 s.</a:t>
            </a:r>
          </a:p>
          <a:p>
            <a:pPr marL="0" lvl="0" indent="0">
              <a:buNone/>
            </a:pPr>
            <a:r>
              <a:rPr lang="cs-CZ" sz="150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http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://office.microsoft.com/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cs typeface="Tahoma" pitchFamily="34" charset="0"/>
              </a:rPr>
            </a:br>
            <a:endParaRPr lang="cs-CZ" sz="1500" dirty="0" smtClean="0">
              <a:latin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 smtClean="0">
              <a:latin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 smtClean="0">
              <a:latin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453336"/>
            <a:ext cx="391205" cy="202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523912" y="1328718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482</TotalTime>
  <Words>292</Words>
  <Application>Microsoft Office PowerPoint</Application>
  <PresentationFormat>Předvádění na obrazovce (4:3)</PresentationFormat>
  <Paragraphs>56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 </vt:lpstr>
      <vt:lpstr>Prezentace aplikace PowerPoint</vt:lpstr>
      <vt:lpstr> </vt:lpstr>
      <vt:lpstr>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62</cp:revision>
  <dcterms:created xsi:type="dcterms:W3CDTF">2011-05-26T14:17:08Z</dcterms:created>
  <dcterms:modified xsi:type="dcterms:W3CDTF">2012-03-11T22:29:16Z</dcterms:modified>
</cp:coreProperties>
</file>