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58" r:id="rId4"/>
    <p:sldId id="261" r:id="rId5"/>
    <p:sldId id="264" r:id="rId6"/>
    <p:sldId id="262" r:id="rId7"/>
    <p:sldId id="265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294064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latin typeface="Times New Roman" pitchFamily="18" charset="0"/>
                          <a:cs typeface="Times New Roman" pitchFamily="18" charset="0"/>
                        </a:rPr>
                        <a:t>Software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23. 9. 2012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</a:t>
            </a:r>
            <a:r>
              <a:rPr lang="cs-CZ" dirty="0" err="1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Software</a:t>
            </a:r>
            <a:r>
              <a:rPr lang="cs-CZ" dirty="0" smtClean="0"/>
              <a:t> je v informatice definován jako </a:t>
            </a:r>
            <a:r>
              <a:rPr lang="cs-CZ" b="1" dirty="0" smtClean="0"/>
              <a:t>programové vybavení počítače.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Jde tedy o sadu všech počítačových programů, které v počítači vykonávají nějakou </a:t>
            </a:r>
            <a:r>
              <a:rPr lang="cs-CZ" b="1" dirty="0" smtClean="0"/>
              <a:t>činnost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Software je </a:t>
            </a:r>
            <a:r>
              <a:rPr lang="cs-CZ" b="1" dirty="0" smtClean="0"/>
              <a:t>protiklad k hardware </a:t>
            </a:r>
            <a:r>
              <a:rPr lang="cs-CZ" dirty="0" smtClean="0"/>
              <a:t>(k technickému vybavení počítače), který zahrnuje veškeré fyzické součásti počítače (elektronické obvody, skříň…). </a:t>
            </a:r>
            <a:r>
              <a:rPr lang="en-US" sz="2400" dirty="0" smtClean="0"/>
              <a:t>[1]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Jsou i data software?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V širším kontextu jsou za software považována i data</a:t>
            </a:r>
            <a:r>
              <a:rPr lang="cs-CZ" dirty="0" smtClean="0"/>
              <a:t>, tedy nejen programy, které vykonávají nějakou činnost.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Data sama o sobě přitom </a:t>
            </a:r>
            <a:r>
              <a:rPr lang="cs-CZ" b="1" dirty="0" smtClean="0"/>
              <a:t>nejsou instrukcemi</a:t>
            </a:r>
            <a:r>
              <a:rPr lang="cs-CZ" dirty="0" smtClean="0"/>
              <a:t>, které by bylo možno provést pomocí nějakého hardware. Popisují většinou nějaký obrázek, textový dokument a podobně.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Data </a:t>
            </a:r>
            <a:r>
              <a:rPr lang="cs-CZ" b="1" dirty="0" smtClean="0"/>
              <a:t>jsou využitelná pouze pomocí programů</a:t>
            </a:r>
            <a:r>
              <a:rPr lang="cs-CZ" dirty="0" smtClean="0"/>
              <a:t>, pro která jsou určena a velmi často pomocí nich také pořízena.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Koexistence </a:t>
            </a:r>
            <a:r>
              <a:rPr lang="en-US" dirty="0" smtClean="0"/>
              <a:t>hardware a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Smysl má pouze </a:t>
            </a:r>
            <a:r>
              <a:rPr lang="cs-CZ" b="1" dirty="0" smtClean="0"/>
              <a:t>společné využití </a:t>
            </a:r>
            <a:r>
              <a:rPr lang="cs-CZ" dirty="0" smtClean="0"/>
              <a:t>hardware a software.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Hardware bez software může existovat, byl by však k ničemu, resp. neměl by žádné využití.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Software bez hardware nemůže de facto ani existovat: každý software musí být nějak (fyzicky) zaznamenán, uložen a to právě prostřednictvím libovolného (jednoduššího či složitějšího) hardware.</a:t>
            </a:r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tato prezentace je software…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dirty="0" smtClean="0"/>
              <a:t>Je dobré si uvědomit souvislosti: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Také tato prezentace (datový soubor typu </a:t>
            </a:r>
            <a:r>
              <a:rPr lang="cs-CZ" dirty="0" err="1" smtClean="0"/>
              <a:t>pptx</a:t>
            </a:r>
            <a:r>
              <a:rPr lang="cs-CZ" dirty="0" smtClean="0"/>
              <a:t>) je software. Jde konkrétně o data.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Zobrazována je díky programu (zde Microsoft PowerPoint), pomocí něhož byla také vytvořena.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Uložena je na paměťovém médiu (pevný disk, USB </a:t>
            </a:r>
            <a:r>
              <a:rPr lang="cs-CZ" dirty="0" err="1" smtClean="0"/>
              <a:t>Flashdisk</a:t>
            </a:r>
            <a:r>
              <a:rPr lang="cs-CZ" dirty="0" smtClean="0"/>
              <a:t>…), které spadá do oblasti hardware.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Fyzicky je promítána pomocí projekčního PC (hardware) a projektoru (hardware).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z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915272" cy="504319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pt-BR" dirty="0"/>
              <a:t>První teorie softwaru byla navržena Alanem </a:t>
            </a:r>
            <a:r>
              <a:rPr lang="pt-BR" dirty="0" smtClean="0"/>
              <a:t>Turingem</a:t>
            </a:r>
            <a:r>
              <a:rPr lang="cs-CZ" dirty="0" smtClean="0"/>
              <a:t> v roce 1935.</a:t>
            </a:r>
          </a:p>
          <a:p>
            <a:pPr>
              <a:buFont typeface="Wingdings" pitchFamily="2" charset="2"/>
              <a:buChar char="q"/>
            </a:pPr>
            <a:r>
              <a:rPr lang="en-US" dirty="0" err="1"/>
              <a:t>Pojem</a:t>
            </a:r>
            <a:r>
              <a:rPr lang="en-US" dirty="0"/>
              <a:t> „software“ v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en-US" dirty="0" err="1"/>
              <a:t>poprvé</a:t>
            </a:r>
            <a:r>
              <a:rPr lang="en-US" dirty="0"/>
              <a:t> </a:t>
            </a:r>
            <a:r>
              <a:rPr lang="en-US" dirty="0" err="1"/>
              <a:t>použil</a:t>
            </a:r>
            <a:r>
              <a:rPr lang="en-US" dirty="0"/>
              <a:t> John </a:t>
            </a:r>
            <a:r>
              <a:rPr lang="en-US" dirty="0" smtClean="0"/>
              <a:t>W.</a:t>
            </a:r>
            <a:r>
              <a:rPr lang="cs-CZ" dirty="0" smtClean="0"/>
              <a:t> </a:t>
            </a:r>
            <a:r>
              <a:rPr lang="en-US" dirty="0" err="1" smtClean="0"/>
              <a:t>Tukey</a:t>
            </a:r>
            <a:r>
              <a:rPr lang="en-US" dirty="0" smtClean="0"/>
              <a:t> </a:t>
            </a:r>
            <a:r>
              <a:rPr lang="en-US" dirty="0"/>
              <a:t>v </a:t>
            </a:r>
            <a:r>
              <a:rPr lang="en-US" dirty="0" err="1"/>
              <a:t>roce</a:t>
            </a:r>
            <a:r>
              <a:rPr lang="en-US" dirty="0"/>
              <a:t> </a:t>
            </a:r>
            <a:r>
              <a:rPr lang="en-US" dirty="0" smtClean="0"/>
              <a:t>1958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Historie počítačového softwaru se začíná psát </a:t>
            </a:r>
            <a:r>
              <a:rPr lang="cs-CZ" dirty="0" smtClean="0"/>
              <a:t>v roce </a:t>
            </a:r>
            <a:r>
              <a:rPr lang="cs-CZ" dirty="0"/>
              <a:t>1946, kdy se objevila první programová chyba </a:t>
            </a:r>
            <a:r>
              <a:rPr lang="cs-CZ" dirty="0" smtClean="0"/>
              <a:t>softwaru.</a:t>
            </a:r>
            <a:r>
              <a:rPr lang="en-US" dirty="0" smtClean="0"/>
              <a:t> </a:t>
            </a:r>
            <a:r>
              <a:rPr lang="en-US" sz="2400" dirty="0" smtClean="0"/>
              <a:t>[1]</a:t>
            </a:r>
            <a:endParaRPr lang="cs-CZ" sz="2400" dirty="0" smtClean="0"/>
          </a:p>
        </p:txBody>
      </p:sp>
      <p:pic>
        <p:nvPicPr>
          <p:cNvPr id="1026" name="Picture 2" descr="http://upload.wikimedia.org/wikipedia/en/c/c8/Alan_Turing_pho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078" y="1673340"/>
            <a:ext cx="3381375" cy="422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609329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Alan Turing </a:t>
            </a:r>
            <a:r>
              <a:rPr lang="en-US" dirty="0" smtClean="0"/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36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[</a:t>
            </a:r>
            <a:r>
              <a:rPr lang="cs-CZ" sz="2000" dirty="0"/>
              <a:t>1] Software. In: </a:t>
            </a:r>
            <a:r>
              <a:rPr lang="cs-CZ" sz="2000" i="1" dirty="0" err="1" smtClean="0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 smtClean="0"/>
              <a:t>encyclopedia</a:t>
            </a:r>
            <a:r>
              <a:rPr lang="cs-CZ" sz="2000" i="1" dirty="0" smtClean="0"/>
              <a:t> </a:t>
            </a:r>
            <a:r>
              <a:rPr lang="cs-CZ" sz="2000" dirty="0"/>
              <a:t>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2001, 8. 1. 2013 [cit. 2013-01-08]. Dostupné z: http://</a:t>
            </a:r>
            <a:r>
              <a:rPr lang="cs-CZ" sz="2000" dirty="0" smtClean="0"/>
              <a:t>cs.wikipedia.org/wiki/Software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[2</a:t>
            </a:r>
            <a:r>
              <a:rPr lang="en-US" sz="2000" dirty="0"/>
              <a:t>] BEAO. Wikipedia.org [online]. [cit. 8.1.2013].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http://upload.wikimedia.org/wikipedia/en/c/c8/Alan_Turing_photo.jpg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425</TotalTime>
  <Words>309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Pojem SOftware</vt:lpstr>
      <vt:lpstr>Jsou i data software?</vt:lpstr>
      <vt:lpstr>Koexistence hardware a software</vt:lpstr>
      <vt:lpstr>I tato prezentace je software…</vt:lpstr>
      <vt:lpstr>Zajímavosti z Historie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75</cp:revision>
  <dcterms:created xsi:type="dcterms:W3CDTF">2012-09-09T00:25:46Z</dcterms:created>
  <dcterms:modified xsi:type="dcterms:W3CDTF">2013-02-10T22:59:19Z</dcterms:modified>
</cp:coreProperties>
</file>