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58" r:id="rId4"/>
    <p:sldId id="266" r:id="rId5"/>
    <p:sldId id="261" r:id="rId6"/>
    <p:sldId id="264" r:id="rId7"/>
    <p:sldId id="262" r:id="rId8"/>
    <p:sldId id="265" r:id="rId9"/>
    <p:sldId id="26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55" autoAdjust="0"/>
    <p:restoredTop sz="94660"/>
  </p:normalViewPr>
  <p:slideViewPr>
    <p:cSldViewPr>
      <p:cViewPr varScale="1">
        <p:scale>
          <a:sx n="88" d="100"/>
          <a:sy n="88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3519545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Dělení software </a:t>
                      </a:r>
                      <a:r>
                        <a:rPr lang="cs-CZ" sz="2000" smtClean="0">
                          <a:latin typeface="Times New Roman" pitchFamily="18" charset="0"/>
                          <a:cs typeface="Times New Roman" pitchFamily="18" charset="0"/>
                        </a:rPr>
                        <a:t>podle zaměření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předmětu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27. 9. 2012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452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Záměrem této sady výukových materiálů s názvem </a:t>
            </a:r>
            <a:r>
              <a:rPr lang="cs-CZ" sz="2800" b="1" dirty="0" smtClean="0"/>
              <a:t>Úvod do předmětu </a:t>
            </a:r>
            <a:r>
              <a:rPr lang="cs-CZ" sz="2800" dirty="0" smtClean="0"/>
              <a:t>je poskytnout žákům potřebné informace pro lepší orientaci ve významu informačních a komunikačních technologií (zejména počítačů) pro jejich život a nastínit jim rovněž jejich historii a vývoj.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Jednotlivé </a:t>
            </a:r>
            <a:r>
              <a:rPr lang="cs-CZ" sz="2800" dirty="0" err="1" smtClean="0"/>
              <a:t>DUMy</a:t>
            </a:r>
            <a:r>
              <a:rPr lang="cs-CZ" sz="28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Tato prezentace je konkrétně zaměřena na tematický celek </a:t>
            </a:r>
            <a:r>
              <a:rPr lang="cs-CZ" sz="2800" b="1" dirty="0" smtClean="0"/>
              <a:t>Software.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589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dělení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Software dělíme základním způsobem (podle jeho zaměření) na </a:t>
            </a:r>
            <a:r>
              <a:rPr lang="cs-CZ" b="1" dirty="0" smtClean="0"/>
              <a:t>systémový </a:t>
            </a:r>
            <a:r>
              <a:rPr lang="cs-CZ" dirty="0" smtClean="0"/>
              <a:t>a </a:t>
            </a:r>
            <a:r>
              <a:rPr lang="cs-CZ" b="1" dirty="0" smtClean="0"/>
              <a:t>aplikační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Systémový software </a:t>
            </a:r>
            <a:r>
              <a:rPr lang="cs-CZ" dirty="0" smtClean="0"/>
              <a:t>zajišťuje hlavní funkce počítače a jeho komunikaci s okolím, včetně uživatele (prostřednictvím grafického uživatelského rozhraní).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Aplikační software </a:t>
            </a:r>
            <a:r>
              <a:rPr lang="cs-CZ" dirty="0" smtClean="0"/>
              <a:t>představují jednotlivé programy, vytvořené s konkrétním cílem, pro řešení nějakého úkolu, konkrétního problému, případně umožnění interaktivní tvorby uživatele.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329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Systémový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Systémový software dále dělíme na </a:t>
            </a:r>
            <a:r>
              <a:rPr lang="cs-CZ" b="1" dirty="0" smtClean="0"/>
              <a:t>firmware</a:t>
            </a:r>
            <a:r>
              <a:rPr lang="cs-CZ" dirty="0" smtClean="0"/>
              <a:t> a </a:t>
            </a:r>
            <a:r>
              <a:rPr lang="cs-CZ" b="1" dirty="0" smtClean="0"/>
              <a:t>operační systém</a:t>
            </a:r>
            <a:r>
              <a:rPr lang="cs-CZ" dirty="0" smtClean="0"/>
              <a:t>.</a:t>
            </a:r>
            <a:endParaRPr lang="cs-CZ" b="1" dirty="0" smtClean="0"/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Firmware </a:t>
            </a:r>
            <a:r>
              <a:rPr lang="cs-CZ" dirty="0" smtClean="0"/>
              <a:t>je software, obsažený přímo v hardware („z výroby“ – může však být ve dnešní době často dále modifikován, upgradován). U PC zastává funkci firmware takzvaný BIOS, případně modernější EFI. Umístěny jsou na základní desce počítače.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Operační systém </a:t>
            </a:r>
            <a:r>
              <a:rPr lang="cs-CZ" dirty="0" smtClean="0"/>
              <a:t>se do počítače instaluje (typicky na pevný disk), jde o správce prostředků počítače. Příkladem je třeba Microsoft Windows (libovolná verze).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92657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Druhů aplikačního software existuje celá řada. Uveďme si například: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Antivirové programy</a:t>
            </a: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Databázové systémy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Grafické editory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Počítačové hry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Webové prohlížeče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Kancelářské balíky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Výukové programy</a:t>
            </a:r>
          </a:p>
        </p:txBody>
      </p:sp>
    </p:spTree>
    <p:extLst>
      <p:ext uri="{BB962C8B-B14F-4D97-AF65-F5344CB8AC3E}">
        <p14:creationId xmlns:p14="http://schemas.microsoft.com/office/powerpoint/2010/main" val="892226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balíky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Aplikace se může skládat z několika programů, případně je několik aplikací spojeno do </a:t>
            </a:r>
            <a:r>
              <a:rPr lang="cs-CZ" b="1" dirty="0" smtClean="0"/>
              <a:t>skupiny</a:t>
            </a:r>
            <a:r>
              <a:rPr lang="cs-CZ" dirty="0" smtClean="0"/>
              <a:t>, kterou označujeme jako </a:t>
            </a:r>
            <a:r>
              <a:rPr lang="cs-CZ" b="1" dirty="0" smtClean="0"/>
              <a:t>aplikační balík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Příkladem aplikačního balíku je třeba </a:t>
            </a:r>
            <a:r>
              <a:rPr lang="cs-CZ" b="1" dirty="0" smtClean="0"/>
              <a:t>Microsoft Office</a:t>
            </a:r>
            <a:r>
              <a:rPr lang="cs-CZ" dirty="0" smtClean="0"/>
              <a:t>, který se skládá z programů Word, Excel, PowerPoint a dalších. Případně </a:t>
            </a:r>
            <a:r>
              <a:rPr lang="cs-CZ" b="1" dirty="0" smtClean="0"/>
              <a:t>OpenOffice.org</a:t>
            </a:r>
            <a:r>
              <a:rPr lang="cs-CZ" dirty="0" smtClean="0"/>
              <a:t>, obdobný kancelářský balík jako Microsoft Office, který obsahuje i obdobné programy, jen jinak pojmenované (</a:t>
            </a:r>
            <a:r>
              <a:rPr lang="cs-CZ" dirty="0" err="1" smtClean="0"/>
              <a:t>Write</a:t>
            </a:r>
            <a:r>
              <a:rPr lang="cs-CZ" dirty="0" smtClean="0"/>
              <a:t>, </a:t>
            </a:r>
            <a:r>
              <a:rPr lang="cs-CZ" dirty="0" err="1" smtClean="0"/>
              <a:t>Calc</a:t>
            </a:r>
            <a:r>
              <a:rPr lang="cs-CZ" dirty="0" smtClean="0"/>
              <a:t>, </a:t>
            </a:r>
            <a:r>
              <a:rPr lang="cs-CZ" dirty="0" err="1" smtClean="0"/>
              <a:t>Impress</a:t>
            </a:r>
            <a:r>
              <a:rPr lang="cs-CZ" dirty="0" smtClean="0"/>
              <a:t> a další).</a:t>
            </a:r>
          </a:p>
        </p:txBody>
      </p:sp>
    </p:spTree>
    <p:extLst>
      <p:ext uri="{BB962C8B-B14F-4D97-AF65-F5344CB8AC3E}">
        <p14:creationId xmlns:p14="http://schemas.microsoft.com/office/powerpoint/2010/main" val="3098012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Nákup a Distribuce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Software je možno pořídit více způsoby.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Dříve</a:t>
            </a:r>
            <a:r>
              <a:rPr lang="cs-CZ" dirty="0" smtClean="0"/>
              <a:t> byl klasickou formou distribuce prodej „krabicového software“ </a:t>
            </a:r>
            <a:r>
              <a:rPr lang="cs-CZ" b="1" dirty="0" smtClean="0"/>
              <a:t>v kamenném obchodě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Ve dnešní době </a:t>
            </a:r>
            <a:r>
              <a:rPr lang="cs-CZ" dirty="0" smtClean="0"/>
              <a:t>je stále populárnější prodej software </a:t>
            </a:r>
            <a:r>
              <a:rPr lang="cs-CZ" b="1" dirty="0" smtClean="0"/>
              <a:t>prostřednictvím internetu </a:t>
            </a:r>
            <a:r>
              <a:rPr lang="cs-CZ" dirty="0" smtClean="0"/>
              <a:t>formou </a:t>
            </a:r>
            <a:r>
              <a:rPr lang="cs-CZ" dirty="0" err="1" smtClean="0"/>
              <a:t>downloadu</a:t>
            </a:r>
            <a:r>
              <a:rPr lang="cs-CZ" dirty="0" smtClean="0"/>
              <a:t> (stažení). K tomuto účelu byly vybudovány takzvané </a:t>
            </a:r>
            <a:r>
              <a:rPr lang="cs-CZ" dirty="0" err="1" smtClean="0"/>
              <a:t>app</a:t>
            </a:r>
            <a:r>
              <a:rPr lang="cs-CZ" dirty="0" smtClean="0"/>
              <a:t> story, obchody s aplikacemi. Příkladem je třeba Apple </a:t>
            </a:r>
            <a:r>
              <a:rPr lang="cs-CZ" dirty="0" err="1" smtClean="0"/>
              <a:t>App</a:t>
            </a:r>
            <a:r>
              <a:rPr lang="cs-CZ" dirty="0" smtClean="0"/>
              <a:t> </a:t>
            </a:r>
            <a:r>
              <a:rPr lang="cs-CZ" dirty="0" err="1" smtClean="0"/>
              <a:t>Store</a:t>
            </a:r>
            <a:r>
              <a:rPr lang="cs-CZ" dirty="0" smtClean="0"/>
              <a:t> (pro </a:t>
            </a:r>
            <a:r>
              <a:rPr lang="cs-CZ" dirty="0" err="1" smtClean="0"/>
              <a:t>iOS</a:t>
            </a:r>
            <a:r>
              <a:rPr lang="cs-CZ" dirty="0" smtClean="0"/>
              <a:t>), Google Play (pro Android) nebo systém pro nákup herního obsahu společnosti </a:t>
            </a:r>
            <a:r>
              <a:rPr lang="cs-CZ" dirty="0" err="1" smtClean="0"/>
              <a:t>Valve</a:t>
            </a:r>
            <a:r>
              <a:rPr lang="cs-CZ" dirty="0"/>
              <a:t> </a:t>
            </a:r>
            <a:r>
              <a:rPr lang="cs-CZ" dirty="0" smtClean="0"/>
              <a:t>s názvem </a:t>
            </a:r>
            <a:r>
              <a:rPr lang="cs-CZ" dirty="0" err="1" smtClean="0"/>
              <a:t>Steam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359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Dodržujeme pravidla…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504319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Je třeba si uvědomit, že </a:t>
            </a:r>
            <a:r>
              <a:rPr lang="cs-CZ" b="1" dirty="0" smtClean="0"/>
              <a:t>každý software je distribuován pod určitým typem licence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Tato licence může být sice i bezplatná (např. licence typu Freeware), ale často je třeba si příslušnou licenci zakoupit (Shareware, komerční software).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/>
              <a:t>Vždy je třeba dodržovat licenční podmínky</a:t>
            </a:r>
            <a:r>
              <a:rPr lang="cs-CZ" dirty="0" smtClean="0"/>
              <a:t>, jejich nedodržením porušujeme zákon a vystavujeme se dokonce i případnému trestněprávnímu postihu.</a:t>
            </a:r>
          </a:p>
        </p:txBody>
      </p:sp>
    </p:spTree>
    <p:extLst>
      <p:ext uri="{BB962C8B-B14F-4D97-AF65-F5344CB8AC3E}">
        <p14:creationId xmlns:p14="http://schemas.microsoft.com/office/powerpoint/2010/main" val="208936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>Výukový materiál je výhradně dílem autora.</a:t>
            </a:r>
          </a:p>
        </p:txBody>
      </p:sp>
    </p:spTree>
    <p:extLst>
      <p:ext uri="{BB962C8B-B14F-4D97-AF65-F5344CB8AC3E}">
        <p14:creationId xmlns:p14="http://schemas.microsoft.com/office/powerpoint/2010/main" val="116187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474</TotalTime>
  <Words>411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Motiv systému Office</vt:lpstr>
      <vt:lpstr>Prezentace aplikace PowerPoint</vt:lpstr>
      <vt:lpstr>ANOTACE</vt:lpstr>
      <vt:lpstr>Základní dělení software</vt:lpstr>
      <vt:lpstr>Systémový software</vt:lpstr>
      <vt:lpstr>Aplikační software</vt:lpstr>
      <vt:lpstr>Aplikační balíky</vt:lpstr>
      <vt:lpstr>Nákup a Distribuce software</vt:lpstr>
      <vt:lpstr>Dodržujeme pravidla…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Ing. Radim Bublík</cp:lastModifiedBy>
  <cp:revision>79</cp:revision>
  <dcterms:created xsi:type="dcterms:W3CDTF">2012-09-09T00:25:46Z</dcterms:created>
  <dcterms:modified xsi:type="dcterms:W3CDTF">2013-02-10T23:00:10Z</dcterms:modified>
</cp:coreProperties>
</file>