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3" r:id="rId3"/>
    <p:sldId id="261" r:id="rId4"/>
    <p:sldId id="262" r:id="rId5"/>
    <p:sldId id="260" r:id="rId6"/>
    <p:sldId id="259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25" autoAdjust="0"/>
  </p:normalViewPr>
  <p:slideViewPr>
    <p:cSldViewPr>
      <p:cViewPr>
        <p:scale>
          <a:sx n="100" d="100"/>
          <a:sy n="100" d="100"/>
        </p:scale>
        <p:origin x="-516" y="13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škrtají nesprávné písmeno a správné zapíšou do příslušného políčka. Vyjde jim tajenka. 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každém slově je nějaké písmeno chybné, žáci ho mají najít, zakroužkovat a na řádek zapsat slovo správně.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 jednotlivých písmen skládají žáci slova a zapisují je.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Hrajeme si s písmeny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jazyk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skládání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slov.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učiva, podrobnější metodika viz. poznámky 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     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11665296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2656"/>
            <a:ext cx="8347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V každém názvu ovoce je jedno písmenko špatně. Najdi ho a škrtni.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Do prázdného políčka napiš správné písmeno a vyjde ti tajenka.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556792"/>
            <a:ext cx="33843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MABLKO                          </a:t>
            </a:r>
          </a:p>
          <a:p>
            <a:r>
              <a:rPr lang="cs-CZ" dirty="0" smtClean="0"/>
              <a:t>NEKTORINKA</a:t>
            </a:r>
          </a:p>
          <a:p>
            <a:r>
              <a:rPr lang="cs-CZ" dirty="0" smtClean="0"/>
              <a:t>BORŮVLA</a:t>
            </a:r>
            <a:br>
              <a:rPr lang="cs-CZ" dirty="0" smtClean="0"/>
            </a:br>
            <a:r>
              <a:rPr lang="cs-CZ" dirty="0" smtClean="0"/>
              <a:t>ANGSEŠT</a:t>
            </a:r>
          </a:p>
          <a:p>
            <a:r>
              <a:rPr lang="cs-CZ" dirty="0" smtClean="0"/>
              <a:t>MALOUN</a:t>
            </a:r>
          </a:p>
          <a:p>
            <a:r>
              <a:rPr lang="cs-CZ" dirty="0" smtClean="0"/>
              <a:t>ORTRUŽINA</a:t>
            </a:r>
          </a:p>
          <a:p>
            <a:r>
              <a:rPr lang="cs-CZ" dirty="0" smtClean="0"/>
              <a:t>SRÍVA</a:t>
            </a:r>
          </a:p>
          <a:p>
            <a:r>
              <a:rPr lang="cs-CZ" dirty="0" smtClean="0"/>
              <a:t>RYBÉZ</a:t>
            </a:r>
          </a:p>
          <a:p>
            <a:r>
              <a:rPr lang="cs-CZ" dirty="0" smtClean="0"/>
              <a:t>PALINA</a:t>
            </a:r>
          </a:p>
          <a:p>
            <a:r>
              <a:rPr lang="cs-CZ" dirty="0" smtClean="0"/>
              <a:t>ROMERANČ</a:t>
            </a:r>
          </a:p>
          <a:p>
            <a:r>
              <a:rPr lang="cs-CZ" dirty="0" smtClean="0"/>
              <a:t>TŘAŠNĚ</a:t>
            </a:r>
          </a:p>
          <a:p>
            <a:r>
              <a:rPr lang="cs-CZ" dirty="0" smtClean="0"/>
              <a:t>KAHODA</a:t>
            </a:r>
          </a:p>
          <a:p>
            <a:r>
              <a:rPr lang="cs-CZ" dirty="0" smtClean="0"/>
              <a:t>ANANAR</a:t>
            </a:r>
          </a:p>
          <a:p>
            <a:r>
              <a:rPr lang="cs-CZ" dirty="0" smtClean="0"/>
              <a:t>LIWI</a:t>
            </a:r>
          </a:p>
          <a:p>
            <a:r>
              <a:rPr lang="cs-CZ" dirty="0" smtClean="0"/>
              <a:t>EVOKÁDO</a:t>
            </a:r>
          </a:p>
          <a:p>
            <a:endParaRPr lang="cs-CZ" dirty="0" smtClean="0"/>
          </a:p>
          <a:p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11960" y="1484784"/>
            <a:ext cx="720080" cy="42484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4211960" y="177281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211960" y="206084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211960" y="234888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211960" y="2564904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4211960" y="285293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4211960" y="314096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211960" y="342900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211960" y="3717032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4211960" y="4005064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211960" y="429309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211960" y="458112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211960" y="486916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4211960" y="5157192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211960" y="5445224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67544" y="476672"/>
            <a:ext cx="259571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Tajenka:    Já kreslím pejska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04664"/>
            <a:ext cx="95955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V každém slově je jedno písmeno navíc, zakroužkuj ho a zapiš 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slovo správně.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4824"/>
            <a:ext cx="68010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penále,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sešiet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teaška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uččitelka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toužka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pejro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lavlice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guvma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knížkla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kyrtka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cvičlení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vemlryba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haolka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kronev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jelhličí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vlalky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899592" y="3429000"/>
            <a:ext cx="7433592" cy="2376264"/>
            <a:chOff x="1204392" y="3429000"/>
            <a:chExt cx="7128792" cy="609600"/>
          </a:xfrm>
        </p:grpSpPr>
        <p:cxnSp>
          <p:nvCxnSpPr>
            <p:cNvPr id="8" name="Přímá spojovací čára 7"/>
            <p:cNvCxnSpPr/>
            <p:nvPr/>
          </p:nvCxnSpPr>
          <p:spPr>
            <a:xfrm>
              <a:off x="1204392" y="3429000"/>
              <a:ext cx="71287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1204392" y="3581400"/>
              <a:ext cx="71287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1204392" y="3733800"/>
              <a:ext cx="71287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204392" y="3886200"/>
              <a:ext cx="71287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204392" y="4038600"/>
              <a:ext cx="71287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466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Z písmen slož slovo a napiš ho.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340768"/>
            <a:ext cx="7056784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 – a – b – u – l – e                           ________________________                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 – o – l – e – n – o                          _________________________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 – á – b – a – v –a                           _________________________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 – e – p – i – c – e                           _________________________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l– o – k – o – m – o – t – i – v – a       _________________________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 – a – r – o – d –ě – j                       _________________________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d– i – v – a – d – l – o                        _________________________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 – l – u – n  – í – č – k – o                 __________________________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 – a – l – e – n – k – a                      __________________________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k– o – ž – í – š – e – k                        ___________________________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444</TotalTime>
  <Words>390</Words>
  <Application>Microsoft Office PowerPoint</Application>
  <PresentationFormat>Předvádění na obrazovce (4:3)</PresentationFormat>
  <Paragraphs>77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57</cp:revision>
  <dcterms:created xsi:type="dcterms:W3CDTF">2011-05-26T14:17:08Z</dcterms:created>
  <dcterms:modified xsi:type="dcterms:W3CDTF">2012-03-11T22:32:05Z</dcterms:modified>
</cp:coreProperties>
</file>