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58" r:id="rId4"/>
    <p:sldId id="266" r:id="rId5"/>
    <p:sldId id="261" r:id="rId6"/>
    <p:sldId id="264" r:id="rId7"/>
    <p:sldId id="262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7319114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Firmware počítače a jeho význam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6. 10. 2012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 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Software.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Firmware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Jako firmware označujeme takový software, který je přímo z výroby „zabudován“ v hardware.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Jde o nezbytné programové vybavení, které </a:t>
            </a:r>
            <a:r>
              <a:rPr lang="cs-CZ" sz="3600" b="1" dirty="0" smtClean="0"/>
              <a:t>slouží k zajištění základních funkcí </a:t>
            </a:r>
            <a:r>
              <a:rPr lang="cs-CZ" sz="3600" dirty="0" smtClean="0"/>
              <a:t>daného hardware.</a:t>
            </a:r>
          </a:p>
          <a:p>
            <a:pPr>
              <a:buFont typeface="Wingdings" pitchFamily="2" charset="2"/>
              <a:buChar char="q"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39329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Firmware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Firmware počítače je nejčastěji </a:t>
            </a:r>
            <a:r>
              <a:rPr lang="cs-CZ" sz="3600" b="1" dirty="0" smtClean="0"/>
              <a:t>BIOS</a:t>
            </a:r>
            <a:r>
              <a:rPr lang="cs-CZ" sz="3600" dirty="0" smtClean="0"/>
              <a:t> (</a:t>
            </a:r>
            <a:r>
              <a:rPr lang="cs-CZ" sz="3600" i="1" dirty="0" smtClean="0"/>
              <a:t>Basic Input Output </a:t>
            </a:r>
            <a:r>
              <a:rPr lang="cs-CZ" sz="3600" i="1" dirty="0" err="1" smtClean="0"/>
              <a:t>System</a:t>
            </a:r>
            <a:r>
              <a:rPr lang="cs-CZ" sz="3600" dirty="0" smtClean="0"/>
              <a:t>), případně ve dnešní době někdy i </a:t>
            </a:r>
            <a:r>
              <a:rPr lang="cs-CZ" sz="3600" b="1" dirty="0" smtClean="0"/>
              <a:t>EFI</a:t>
            </a:r>
            <a:r>
              <a:rPr lang="cs-CZ" sz="3600" dirty="0" smtClean="0"/>
              <a:t> (</a:t>
            </a:r>
            <a:r>
              <a:rPr lang="cs-CZ" sz="3600" i="1" dirty="0" err="1" smtClean="0"/>
              <a:t>Extensible</a:t>
            </a:r>
            <a:r>
              <a:rPr lang="cs-CZ" sz="3600" i="1" dirty="0" smtClean="0"/>
              <a:t> Firmware Interface</a:t>
            </a:r>
            <a:r>
              <a:rPr lang="cs-CZ" sz="3600" dirty="0" smtClean="0"/>
              <a:t>).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Obsahuje základní </a:t>
            </a:r>
            <a:r>
              <a:rPr lang="cs-CZ" sz="3600" dirty="0" err="1" smtClean="0"/>
              <a:t>nízkoúrovňové</a:t>
            </a:r>
            <a:r>
              <a:rPr lang="cs-CZ" sz="3600" dirty="0" smtClean="0"/>
              <a:t> ovladače nejběžnějšího hardware, kterým může být počítač vybaven a je schopen zajistit jejich činnost alespoň na základní úrovni.</a:t>
            </a:r>
          </a:p>
        </p:txBody>
      </p:sp>
    </p:spTree>
    <p:extLst>
      <p:ext uri="{BB962C8B-B14F-4D97-AF65-F5344CB8AC3E}">
        <p14:creationId xmlns:p14="http://schemas.microsoft.com/office/powerpoint/2010/main" val="92657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Firmware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Firmware počítače je také nezbytný k tomu, abychom mohli do počítače nainstalovat </a:t>
            </a:r>
            <a:r>
              <a:rPr lang="cs-CZ" sz="3600" b="1" dirty="0" smtClean="0"/>
              <a:t>operační systém</a:t>
            </a:r>
            <a:r>
              <a:rPr lang="cs-CZ" sz="3600" dirty="0" smtClean="0"/>
              <a:t> – můžeme v něm konfigurovat připojená datová úložiště a pořadí jejich </a:t>
            </a:r>
            <a:r>
              <a:rPr lang="cs-CZ" sz="3600" dirty="0" err="1" smtClean="0"/>
              <a:t>bootování</a:t>
            </a:r>
            <a:r>
              <a:rPr lang="cs-CZ" sz="3600" dirty="0" smtClean="0"/>
              <a:t> (zavádění).</a:t>
            </a:r>
            <a:endParaRPr lang="en-US" sz="3600" dirty="0"/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Řídí také </a:t>
            </a:r>
            <a:r>
              <a:rPr lang="cs-CZ" sz="3600" b="1" dirty="0" smtClean="0"/>
              <a:t>další funkce</a:t>
            </a:r>
            <a:r>
              <a:rPr lang="cs-CZ" sz="3600" dirty="0" smtClean="0"/>
              <a:t>, jako například otáčky ventilátorů nebo nastavení a udržování reálného času pomocí časového čipu a záložního akumulátoru.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892226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Upgrade firmware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V </a:t>
            </a:r>
            <a:r>
              <a:rPr lang="cs-CZ" sz="3600" dirty="0" err="1" smtClean="0"/>
              <a:t>dřívejších</a:t>
            </a:r>
            <a:r>
              <a:rPr lang="cs-CZ" sz="3600" dirty="0" smtClean="0"/>
              <a:t> dobách byl firmware uložen v paměti typu </a:t>
            </a:r>
            <a:r>
              <a:rPr lang="cs-CZ" sz="3600" b="1" dirty="0" smtClean="0"/>
              <a:t>ROM</a:t>
            </a:r>
            <a:r>
              <a:rPr lang="cs-CZ" sz="3600" dirty="0" smtClean="0"/>
              <a:t>, nebylo možno jej tedy modifikovat jinak, než fyzickou výměnou ROM čipu.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Ve dnešní době je uložen ve </a:t>
            </a:r>
            <a:r>
              <a:rPr lang="cs-CZ" sz="3600" b="1" dirty="0" err="1" smtClean="0"/>
              <a:t>Flash</a:t>
            </a:r>
            <a:r>
              <a:rPr lang="cs-CZ" sz="3600" b="1" dirty="0" smtClean="0"/>
              <a:t> EPROM</a:t>
            </a:r>
            <a:r>
              <a:rPr lang="cs-CZ" sz="3600" dirty="0" smtClean="0"/>
              <a:t>, je tedy možno jej </a:t>
            </a:r>
            <a:r>
              <a:rPr lang="cs-CZ" sz="3600" b="1" dirty="0" smtClean="0"/>
              <a:t>přehrát</a:t>
            </a:r>
            <a:r>
              <a:rPr lang="cs-CZ" sz="3600" dirty="0" smtClean="0"/>
              <a:t> novější verzí – takzvaně </a:t>
            </a:r>
            <a:r>
              <a:rPr lang="cs-CZ" sz="3600" i="1" dirty="0" smtClean="0"/>
              <a:t>upgradovat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Potřebný soubor nalezneme na stránkách výrobce základní desky.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9801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Firmware mají i jiná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Počítač není jediným zařízením, který obsahuje firmware.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Každé zařízení, které obsahuje </a:t>
            </a:r>
            <a:r>
              <a:rPr lang="cs-CZ" b="1" dirty="0" smtClean="0"/>
              <a:t>mikroprocesor</a:t>
            </a:r>
            <a:r>
              <a:rPr lang="cs-CZ" dirty="0" smtClean="0"/>
              <a:t>, obsahuje vždy i příslušný firmware, pomocí kterého je řízeno.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Například: mobilní telefony, palubní počítače, videorekordéry, multimediální přehrávače, MP3 přehrávače a další.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59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Výukový materiál je výhradně dílem </a:t>
            </a:r>
            <a:r>
              <a:rPr lang="cs-CZ" sz="2000" dirty="0" smtClean="0"/>
              <a:t>autora.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603</TotalTime>
  <Words>242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Prezentace aplikace PowerPoint</vt:lpstr>
      <vt:lpstr>ANOTACE</vt:lpstr>
      <vt:lpstr>Firmware</vt:lpstr>
      <vt:lpstr>Firmware počítače</vt:lpstr>
      <vt:lpstr>Firmware počítače</vt:lpstr>
      <vt:lpstr>Upgrade firmware</vt:lpstr>
      <vt:lpstr>Firmware mají i jiná zařízení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103</cp:revision>
  <dcterms:created xsi:type="dcterms:W3CDTF">2012-09-09T00:25:46Z</dcterms:created>
  <dcterms:modified xsi:type="dcterms:W3CDTF">2013-02-10T22:47:11Z</dcterms:modified>
</cp:coreProperties>
</file>