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58" r:id="rId4"/>
    <p:sldId id="266" r:id="rId5"/>
    <p:sldId id="261" r:id="rId6"/>
    <p:sldId id="264" r:id="rId7"/>
    <p:sldId id="262" r:id="rId8"/>
    <p:sldId id="265" r:id="rId9"/>
    <p:sldId id="267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pple.com/cz/ipod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xbox.com/cs-CZ/" TargetMode="External"/><Relationship Id="rId2" Type="http://schemas.openxmlformats.org/officeDocument/2006/relationships/hyperlink" Target="http://cz.playstation.com/ps3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z.playstation.com/psvita/" TargetMode="External"/><Relationship Id="rId2" Type="http://schemas.openxmlformats.org/officeDocument/2006/relationships/hyperlink" Target="http://cs.wikipedia.org/wiki/Gamebo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intendo.com/3ds/features/" TargetMode="External"/><Relationship Id="rId4" Type="http://schemas.openxmlformats.org/officeDocument/2006/relationships/hyperlink" Target="http://cz.playstation.com/psp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1558431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Firmware jiných zařízení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9. 10. 2012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 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Software.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Firmware (opakování učiva)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Jako firmware označujeme takový software, který je přímo z výroby „zabudován“ v hardware.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Jde o nezbytné programové vybavení, které </a:t>
            </a:r>
            <a:r>
              <a:rPr lang="cs-CZ" sz="3600" b="1" dirty="0" smtClean="0"/>
              <a:t>slouží k zajištění základních funkcí </a:t>
            </a:r>
            <a:r>
              <a:rPr lang="cs-CZ" sz="3600" dirty="0" smtClean="0"/>
              <a:t>daného hardware.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Firmware obsahují kromě počítače, který má většinou </a:t>
            </a:r>
            <a:r>
              <a:rPr lang="cs-CZ" sz="3600" b="1" dirty="0" smtClean="0"/>
              <a:t>BIOS</a:t>
            </a:r>
            <a:r>
              <a:rPr lang="cs-CZ" sz="3600" dirty="0" smtClean="0"/>
              <a:t>, také jiná zařízení.</a:t>
            </a:r>
          </a:p>
          <a:p>
            <a:pPr>
              <a:buFont typeface="Wingdings" pitchFamily="2" charset="2"/>
              <a:buChar char="q"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39329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Mobilní telefony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1"/>
            <a:ext cx="8450932" cy="38910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Jednodušší mobilní telefony obsahují pouze firmware.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Jejich  společným znakem je nemožnost instalace dalších aplikací (kromě aplikací v jazyce Java, který zvládají i poměrně jednoduché mobily).</a:t>
            </a:r>
          </a:p>
        </p:txBody>
      </p:sp>
    </p:spTree>
    <p:extLst>
      <p:ext uri="{BB962C8B-B14F-4D97-AF65-F5344CB8AC3E}">
        <p14:creationId xmlns:p14="http://schemas.microsoft.com/office/powerpoint/2010/main" val="92657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Chytré telefony (</a:t>
            </a:r>
            <a:r>
              <a:rPr lang="cs-CZ" dirty="0" err="1" smtClean="0"/>
              <a:t>Smartphone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Kromě firmware mají také plnohodnotný operační systém (OS).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Ve dnešní době jsou nejrozšířenější chytré telefony s operačními systémy </a:t>
            </a:r>
            <a:r>
              <a:rPr lang="cs-CZ" sz="3600" b="1" dirty="0" err="1" smtClean="0"/>
              <a:t>iOS</a:t>
            </a:r>
            <a:r>
              <a:rPr lang="cs-CZ" sz="3600" b="1" dirty="0" smtClean="0"/>
              <a:t> </a:t>
            </a:r>
            <a:r>
              <a:rPr lang="cs-CZ" sz="3600" dirty="0" smtClean="0"/>
              <a:t>(iPhone), </a:t>
            </a:r>
            <a:r>
              <a:rPr lang="cs-CZ" sz="3600" b="1" dirty="0" smtClean="0"/>
              <a:t>Android</a:t>
            </a:r>
            <a:r>
              <a:rPr lang="cs-CZ" sz="3600" dirty="0" smtClean="0"/>
              <a:t>, </a:t>
            </a:r>
            <a:r>
              <a:rPr lang="cs-CZ" sz="3600" b="1" dirty="0" smtClean="0"/>
              <a:t>Windows </a:t>
            </a:r>
            <a:r>
              <a:rPr lang="cs-CZ" sz="3600" b="1" dirty="0" err="1" smtClean="0"/>
              <a:t>Phone</a:t>
            </a:r>
            <a:r>
              <a:rPr lang="cs-CZ" sz="3600" b="1" dirty="0" smtClean="0"/>
              <a:t> </a:t>
            </a:r>
            <a:r>
              <a:rPr lang="cs-CZ" sz="3600" dirty="0" smtClean="0"/>
              <a:t>a </a:t>
            </a:r>
            <a:r>
              <a:rPr lang="cs-CZ" sz="3600" b="1" dirty="0" err="1" smtClean="0"/>
              <a:t>Symbian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Společným znakem je univerzálnost, možnost instalace spousty dalších aplikací.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892226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MP3 přehrávače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Také MP3 přehrávače obsahují firmware.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Ten zajišťuje kromě vytvoření uživatelského rozhraní zejména přehrávání (dekódování) komprimovaných formátů MP3, případně AAC či WMA.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Nejznámějším představitelem je zřejmě </a:t>
            </a:r>
            <a:r>
              <a:rPr lang="cs-CZ" sz="3600" dirty="0" smtClean="0">
                <a:hlinkClick r:id="rId2"/>
              </a:rPr>
              <a:t>Apple iPod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9801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Herní konzole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82453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H</a:t>
            </a:r>
            <a:r>
              <a:rPr lang="cs-CZ" dirty="0" smtClean="0"/>
              <a:t>erní konzole obsahují rovněž firmware.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Nejznámější jsou bezesporu herní konzole rodiny SONY </a:t>
            </a:r>
            <a:r>
              <a:rPr lang="cs-CZ" dirty="0" err="1" smtClean="0"/>
              <a:t>Playstation</a:t>
            </a:r>
            <a:r>
              <a:rPr lang="cs-CZ" dirty="0"/>
              <a:t> </a:t>
            </a:r>
            <a:r>
              <a:rPr lang="cs-CZ" dirty="0" smtClean="0"/>
              <a:t>(aktuálně model </a:t>
            </a:r>
            <a:r>
              <a:rPr lang="cs-CZ" dirty="0" smtClean="0">
                <a:hlinkClick r:id="rId2"/>
              </a:rPr>
              <a:t>Playstation3</a:t>
            </a:r>
            <a:r>
              <a:rPr lang="cs-CZ" dirty="0" smtClean="0"/>
              <a:t>).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Široce rozšířené jsou také konzole Microsoft </a:t>
            </a:r>
            <a:r>
              <a:rPr lang="cs-CZ" dirty="0" smtClean="0">
                <a:hlinkClick r:id="rId3"/>
              </a:rPr>
              <a:t>X360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Modifikace moderních herních konzolí pro nelegální účely mívá za následek díky pokročilým ochranám nemožnost upgrade firmware, znepřístupnění novějších her i přístup na online služby.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59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Handheldy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err="1" smtClean="0"/>
              <a:t>Handheld</a:t>
            </a:r>
            <a:r>
              <a:rPr lang="cs-CZ" dirty="0" smtClean="0"/>
              <a:t> – od anglického „držet v ruce“.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Jde o herně zaměřená mobilní zařízení.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Handheldů</a:t>
            </a:r>
            <a:r>
              <a:rPr lang="cs-CZ" dirty="0" smtClean="0"/>
              <a:t> existuje celá řada. Prvním rozšířenějším </a:t>
            </a:r>
            <a:r>
              <a:rPr lang="cs-CZ" dirty="0" err="1" smtClean="0"/>
              <a:t>handheldem</a:t>
            </a:r>
            <a:r>
              <a:rPr lang="cs-CZ" dirty="0" smtClean="0"/>
              <a:t> byl </a:t>
            </a:r>
            <a:r>
              <a:rPr lang="cs-CZ" dirty="0" err="1" smtClean="0"/>
              <a:t>Nintendo</a:t>
            </a:r>
            <a:r>
              <a:rPr lang="cs-CZ" dirty="0" smtClean="0"/>
              <a:t> </a:t>
            </a:r>
            <a:r>
              <a:rPr lang="cs-CZ" dirty="0" err="1" smtClean="0">
                <a:hlinkClick r:id="rId2"/>
              </a:rPr>
              <a:t>GameBoy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Ve dnešní době soupeří </a:t>
            </a:r>
            <a:r>
              <a:rPr lang="cs-CZ" dirty="0" err="1" smtClean="0"/>
              <a:t>handheldy</a:t>
            </a:r>
            <a:r>
              <a:rPr lang="cs-CZ" dirty="0" smtClean="0"/>
              <a:t> SONY </a:t>
            </a:r>
            <a:r>
              <a:rPr lang="cs-CZ" dirty="0" smtClean="0">
                <a:hlinkClick r:id="rId3"/>
              </a:rPr>
              <a:t>PS VITA </a:t>
            </a:r>
            <a:r>
              <a:rPr lang="cs-CZ" dirty="0" smtClean="0"/>
              <a:t>(nástupce </a:t>
            </a:r>
            <a:r>
              <a:rPr lang="cs-CZ" dirty="0" smtClean="0">
                <a:hlinkClick r:id="rId4"/>
              </a:rPr>
              <a:t>PSP</a:t>
            </a:r>
            <a:r>
              <a:rPr lang="cs-CZ" dirty="0" smtClean="0"/>
              <a:t>) s </a:t>
            </a:r>
            <a:r>
              <a:rPr lang="cs-CZ" dirty="0" err="1" smtClean="0"/>
              <a:t>Nintendo</a:t>
            </a: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3DS (XL)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Také </a:t>
            </a:r>
            <a:r>
              <a:rPr lang="cs-CZ" dirty="0" err="1" smtClean="0"/>
              <a:t>handheldy</a:t>
            </a:r>
            <a:r>
              <a:rPr lang="cs-CZ" dirty="0" smtClean="0"/>
              <a:t> obsahují firmware.</a:t>
            </a:r>
          </a:p>
        </p:txBody>
      </p:sp>
    </p:spTree>
    <p:extLst>
      <p:ext uri="{BB962C8B-B14F-4D97-AF65-F5344CB8AC3E}">
        <p14:creationId xmlns:p14="http://schemas.microsoft.com/office/powerpoint/2010/main" val="719672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Firmware, kam se podíváš…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Každé zařízení, které obsahuje mikroprocesor, musí obsahovat rovněž základní obslužný software, který tento procesor využívá pro zajištění základních funkcí zařízení.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Tímto softwarem je právě </a:t>
            </a:r>
            <a:r>
              <a:rPr lang="cs-CZ" b="1" dirty="0" smtClean="0"/>
              <a:t>firmware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918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Výukový materiál je výhradně dílem </a:t>
            </a:r>
            <a:r>
              <a:rPr lang="cs-CZ" sz="2000" dirty="0" smtClean="0"/>
              <a:t>autora.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650</TotalTime>
  <Words>358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Motiv systému Office</vt:lpstr>
      <vt:lpstr>Prezentace aplikace PowerPoint</vt:lpstr>
      <vt:lpstr>ANOTACE</vt:lpstr>
      <vt:lpstr>Firmware (opakování učiva)</vt:lpstr>
      <vt:lpstr>Mobilní telefony</vt:lpstr>
      <vt:lpstr>Chytré telefony (Smartphone)</vt:lpstr>
      <vt:lpstr>MP3 přehrávače</vt:lpstr>
      <vt:lpstr>Herní konzole</vt:lpstr>
      <vt:lpstr>Handheldy</vt:lpstr>
      <vt:lpstr>Firmware, kam se podíváš…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109</cp:revision>
  <dcterms:created xsi:type="dcterms:W3CDTF">2012-09-09T00:25:46Z</dcterms:created>
  <dcterms:modified xsi:type="dcterms:W3CDTF">2013-02-10T22:49:46Z</dcterms:modified>
</cp:coreProperties>
</file>