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9" r:id="rId3"/>
    <p:sldId id="258" r:id="rId4"/>
    <p:sldId id="266" r:id="rId5"/>
    <p:sldId id="261" r:id="rId6"/>
    <p:sldId id="264" r:id="rId7"/>
    <p:sldId id="262" r:id="rId8"/>
    <p:sldId id="265" r:id="rId9"/>
    <p:sldId id="267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5868758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Datové soubory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14. 10. 2012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Spustitelné a datové soubory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Data (informace) se v počítači ukládají v pojmenovaných celcích, které se nazývají </a:t>
            </a:r>
            <a:r>
              <a:rPr lang="cs-CZ" sz="3600" b="1" dirty="0" smtClean="0"/>
              <a:t>soubory</a:t>
            </a:r>
            <a:r>
              <a:rPr lang="cs-CZ" sz="3600" dirty="0" smtClean="0"/>
              <a:t>. </a:t>
            </a:r>
            <a:r>
              <a:rPr lang="en-US" sz="2400" dirty="0"/>
              <a:t>[1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Mohou to být např. texty, obrázky, zvuky, ale samozřejmě také programy.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Je třeba důsledně umět rozlišit, kdy soubor obsahuje program a kdy (pouze) data.</a:t>
            </a:r>
          </a:p>
        </p:txBody>
      </p:sp>
    </p:spTree>
    <p:extLst>
      <p:ext uri="{BB962C8B-B14F-4D97-AF65-F5344CB8AC3E}">
        <p14:creationId xmlns:p14="http://schemas.microsoft.com/office/powerpoint/2010/main" val="239329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Programy a data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1"/>
            <a:ext cx="8450932" cy="504319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Soubory jsou tedy dvou druhů: </a:t>
            </a:r>
            <a:r>
              <a:rPr lang="cs-CZ" sz="3600" b="1" dirty="0" smtClean="0"/>
              <a:t>programy</a:t>
            </a:r>
            <a:r>
              <a:rPr lang="cs-CZ" sz="3600" dirty="0" smtClean="0"/>
              <a:t> a </a:t>
            </a:r>
            <a:r>
              <a:rPr lang="cs-CZ" sz="3600" b="1" dirty="0" smtClean="0"/>
              <a:t>data</a:t>
            </a:r>
            <a:r>
              <a:rPr lang="cs-CZ" sz="3600" dirty="0" smtClean="0"/>
              <a:t> (datové soubory).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Programy</a:t>
            </a:r>
            <a:r>
              <a:rPr lang="cs-CZ" sz="3600" dirty="0" smtClean="0"/>
              <a:t> něco </a:t>
            </a:r>
            <a:r>
              <a:rPr lang="cs-CZ" sz="3600" b="1" dirty="0" smtClean="0"/>
              <a:t>dělají</a:t>
            </a:r>
            <a:r>
              <a:rPr lang="cs-CZ" sz="3600" dirty="0" smtClean="0"/>
              <a:t>, jsou to nástroje pro naši práci. Obsahují instrukce pro procesor.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Datové soubory </a:t>
            </a:r>
            <a:r>
              <a:rPr lang="cs-CZ" sz="3600" dirty="0" smtClean="0"/>
              <a:t>(také se jim říká </a:t>
            </a:r>
            <a:r>
              <a:rPr lang="cs-CZ" sz="3600" b="1" dirty="0" smtClean="0"/>
              <a:t>dokumenty</a:t>
            </a:r>
            <a:r>
              <a:rPr lang="cs-CZ" sz="3600" dirty="0" smtClean="0"/>
              <a:t>) vytváříme (my nebo někdo jiný) činností v programech.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Příklad programu a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Textový editor</a:t>
            </a:r>
            <a:r>
              <a:rPr lang="cs-CZ" sz="3600" dirty="0" smtClean="0"/>
              <a:t> je </a:t>
            </a:r>
            <a:r>
              <a:rPr lang="cs-CZ" sz="3600" b="1" dirty="0" smtClean="0"/>
              <a:t>program</a:t>
            </a:r>
            <a:r>
              <a:rPr lang="cs-CZ" sz="3600" dirty="0" smtClean="0"/>
              <a:t> (psací stroj), pomocí kterého vytváříme text, neboli </a:t>
            </a:r>
            <a:r>
              <a:rPr lang="cs-CZ" sz="3600" b="1" dirty="0" smtClean="0"/>
              <a:t>datový soubor</a:t>
            </a:r>
            <a:r>
              <a:rPr lang="cs-CZ" sz="3600" dirty="0" smtClean="0"/>
              <a:t>, </a:t>
            </a:r>
            <a:r>
              <a:rPr lang="cs-CZ" sz="3600" b="1" dirty="0" smtClean="0"/>
              <a:t>dokument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Vlastní vytváření probíhá v operační paměti počítače, proto musíme před uzavřením textového editoru (programu) </a:t>
            </a:r>
            <a:r>
              <a:rPr lang="cs-CZ" sz="3600" b="1" dirty="0" smtClean="0"/>
              <a:t>uložit</a:t>
            </a:r>
            <a:r>
              <a:rPr lang="cs-CZ" sz="3600" dirty="0" smtClean="0"/>
              <a:t> vytvořený text (datový soubor, dokument) na pevný disk počítače.</a:t>
            </a:r>
          </a:p>
        </p:txBody>
      </p:sp>
    </p:spTree>
    <p:extLst>
      <p:ext uri="{BB962C8B-B14F-4D97-AF65-F5344CB8AC3E}">
        <p14:creationId xmlns:p14="http://schemas.microsoft.com/office/powerpoint/2010/main" val="89222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Spojení dokumentů s programy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Každý datový soubor (</a:t>
            </a:r>
            <a:r>
              <a:rPr lang="cs-CZ" sz="3600" b="1" dirty="0" smtClean="0"/>
              <a:t>dokument</a:t>
            </a:r>
            <a:r>
              <a:rPr lang="cs-CZ" sz="3600" dirty="0" smtClean="0"/>
              <a:t>) je určitého </a:t>
            </a:r>
            <a:r>
              <a:rPr lang="cs-CZ" sz="3600" b="1" dirty="0" smtClean="0"/>
              <a:t>typu</a:t>
            </a:r>
            <a:r>
              <a:rPr lang="cs-CZ" sz="3600" dirty="0" smtClean="0"/>
              <a:t>, třeba HTML dokument nebo JPEG obrázek.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Typů dokumentů je mnoho.</a:t>
            </a:r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Počítač (přesněji operační systém) si pamatuje, </a:t>
            </a:r>
            <a:r>
              <a:rPr lang="cs-CZ" sz="3600" i="1" dirty="0" smtClean="0"/>
              <a:t>který dokument patří ke kterému programu</a:t>
            </a:r>
            <a:r>
              <a:rPr lang="cs-CZ" sz="3600" dirty="0" smtClean="0"/>
              <a:t> a umí pro úpravu dokumentu příslušný program spustit. </a:t>
            </a:r>
            <a:r>
              <a:rPr lang="en-US" sz="2400" dirty="0" smtClean="0"/>
              <a:t>[1]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Dokument nespouštíme…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5112568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Z předchozího plyne, že </a:t>
            </a:r>
            <a:r>
              <a:rPr lang="cs-CZ" sz="3600" b="1" dirty="0" smtClean="0"/>
              <a:t>můžeme poklepat na dokument</a:t>
            </a:r>
            <a:r>
              <a:rPr lang="cs-CZ" sz="3600" dirty="0" smtClean="0"/>
              <a:t> a systém sám </a:t>
            </a:r>
            <a:r>
              <a:rPr lang="cs-CZ" sz="3600" b="1" dirty="0" smtClean="0"/>
              <a:t>spustí</a:t>
            </a:r>
            <a:r>
              <a:rPr lang="cs-CZ" sz="3600" dirty="0" smtClean="0"/>
              <a:t> (výchozí) </a:t>
            </a:r>
            <a:r>
              <a:rPr lang="cs-CZ" sz="3600" b="1" dirty="0" smtClean="0"/>
              <a:t>program</a:t>
            </a:r>
            <a:r>
              <a:rPr lang="cs-CZ" sz="3600" dirty="0" smtClean="0"/>
              <a:t>, se kterým je tento typ dokumentů spojen </a:t>
            </a:r>
            <a:r>
              <a:rPr lang="cs-CZ" sz="3600" b="1" dirty="0" smtClean="0"/>
              <a:t>a dokument do něj otevře</a:t>
            </a:r>
            <a:r>
              <a:rPr lang="cs-CZ" sz="3600" dirty="0" smtClean="0"/>
              <a:t>. </a:t>
            </a:r>
            <a:r>
              <a:rPr lang="en-US" sz="2600" dirty="0" smtClean="0"/>
              <a:t>[1]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Je však třeba nezapomínat, že </a:t>
            </a:r>
            <a:r>
              <a:rPr lang="cs-CZ" sz="3600" b="1" dirty="0" smtClean="0"/>
              <a:t>dokument sám o sobě není spustitelný</a:t>
            </a:r>
            <a:r>
              <a:rPr lang="cs-CZ" sz="3600" dirty="0" smtClean="0"/>
              <a:t>, neobsahuje totiž instrukce, ale pouze data. To, že se zdánlivě „spustí“ je zajištěno jeho provázáním v rámci OS na konkrétní program!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35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Koncovky spustitelných programů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dirty="0" smtClean="0"/>
              <a:t>V operačních systémech Windows se setkáme u spustitelných programů nejčastěji s koncovkou </a:t>
            </a:r>
            <a:r>
              <a:rPr lang="cs-CZ" sz="3600" b="1" dirty="0" smtClean="0"/>
              <a:t>.</a:t>
            </a:r>
            <a:r>
              <a:rPr lang="cs-CZ" sz="3600" b="1" dirty="0" err="1" smtClean="0"/>
              <a:t>exe</a:t>
            </a:r>
            <a:r>
              <a:rPr lang="cs-CZ" sz="3600" b="1" dirty="0" smtClean="0"/>
              <a:t> </a:t>
            </a:r>
            <a:r>
              <a:rPr lang="cs-CZ" sz="3600" dirty="0" smtClean="0"/>
              <a:t>(např. </a:t>
            </a:r>
            <a:r>
              <a:rPr lang="cs-CZ" sz="3600" i="1" dirty="0" smtClean="0"/>
              <a:t>Setup.exe</a:t>
            </a:r>
            <a:r>
              <a:rPr lang="cs-CZ" sz="3600" dirty="0" smtClean="0"/>
              <a:t>, typický instalační program pro korektní nainstalování nějakého programu).</a:t>
            </a:r>
            <a:endParaRPr lang="cs-CZ" sz="3600" b="1" dirty="0" smtClean="0"/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Dalším příkladem je koncovka </a:t>
            </a:r>
            <a:r>
              <a:rPr lang="cs-CZ" sz="3600" b="1" dirty="0" smtClean="0"/>
              <a:t>.</a:t>
            </a:r>
            <a:r>
              <a:rPr lang="cs-CZ" sz="3600" b="1" dirty="0" err="1" smtClean="0"/>
              <a:t>com</a:t>
            </a:r>
            <a:endParaRPr lang="cs-CZ" sz="3600" b="1" dirty="0" smtClean="0"/>
          </a:p>
          <a:p>
            <a:pPr>
              <a:buFont typeface="Wingdings" pitchFamily="2" charset="2"/>
              <a:buChar char="q"/>
            </a:pPr>
            <a:r>
              <a:rPr lang="cs-CZ" sz="3600" dirty="0" smtClean="0"/>
              <a:t>V jiných OS (Linux, Apple OS X) se často koncovky spustitelných programů vůbec neřeší, označení </a:t>
            </a:r>
            <a:r>
              <a:rPr lang="cs-CZ" sz="3600" dirty="0" err="1" smtClean="0"/>
              <a:t>spustitelnosti</a:t>
            </a:r>
            <a:r>
              <a:rPr lang="cs-CZ" sz="3600" dirty="0" smtClean="0"/>
              <a:t> je řešeno interně pomocí příznaků (atributů) souboru.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719672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Nejčastější koncovky dokumentů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.</a:t>
            </a:r>
            <a:r>
              <a:rPr lang="cs-CZ" sz="3600" b="1" dirty="0" err="1" smtClean="0"/>
              <a:t>jpg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jpeg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gif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tif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png</a:t>
            </a:r>
            <a:r>
              <a:rPr lang="cs-CZ" sz="3600" dirty="0" smtClean="0"/>
              <a:t> – obrázky (rastrové, bitmapové)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.</a:t>
            </a:r>
            <a:r>
              <a:rPr lang="cs-CZ" sz="3600" b="1" dirty="0" err="1" smtClean="0"/>
              <a:t>ai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cdr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eps</a:t>
            </a:r>
            <a:r>
              <a:rPr lang="cs-CZ" sz="3600" dirty="0" smtClean="0"/>
              <a:t> – obrázky (vektorové)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.</a:t>
            </a:r>
            <a:r>
              <a:rPr lang="cs-CZ" sz="3600" b="1" dirty="0" err="1" smtClean="0"/>
              <a:t>htm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html</a:t>
            </a:r>
            <a:r>
              <a:rPr lang="cs-CZ" sz="3600" dirty="0" smtClean="0"/>
              <a:t> – dokumenty HTML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.doc, .</a:t>
            </a:r>
            <a:r>
              <a:rPr lang="cs-CZ" sz="3600" b="1" dirty="0" err="1" smtClean="0"/>
              <a:t>docx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rtf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txt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odt</a:t>
            </a:r>
            <a:r>
              <a:rPr lang="cs-CZ" sz="3600" dirty="0" smtClean="0"/>
              <a:t> – textové dokumenty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.</a:t>
            </a:r>
            <a:r>
              <a:rPr lang="cs-CZ" sz="3600" b="1" dirty="0" err="1" smtClean="0"/>
              <a:t>xls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xlsx</a:t>
            </a:r>
            <a:r>
              <a:rPr lang="cs-CZ" sz="3600" b="1" dirty="0" smtClean="0"/>
              <a:t>, .</a:t>
            </a:r>
            <a:r>
              <a:rPr lang="cs-CZ" sz="3600" b="1" dirty="0" err="1" smtClean="0"/>
              <a:t>ods</a:t>
            </a:r>
            <a:r>
              <a:rPr lang="cs-CZ" sz="3600" dirty="0" smtClean="0"/>
              <a:t> – tabulky</a:t>
            </a:r>
          </a:p>
          <a:p>
            <a:pPr>
              <a:buFont typeface="Wingdings" pitchFamily="2" charset="2"/>
              <a:buChar char="q"/>
            </a:pPr>
            <a:r>
              <a:rPr lang="cs-CZ" sz="3600" b="1" dirty="0" smtClean="0"/>
              <a:t>.</a:t>
            </a:r>
            <a:r>
              <a:rPr lang="cs-CZ" sz="3600" b="1" dirty="0" err="1" smtClean="0"/>
              <a:t>pdf</a:t>
            </a:r>
            <a:r>
              <a:rPr lang="cs-CZ" sz="3600" b="1" dirty="0" smtClean="0"/>
              <a:t> </a:t>
            </a:r>
            <a:r>
              <a:rPr lang="cs-CZ" sz="3600" dirty="0" smtClean="0"/>
              <a:t>– dokumenty pro Adobe </a:t>
            </a:r>
            <a:r>
              <a:rPr lang="cs-CZ" sz="3600" dirty="0" err="1" smtClean="0"/>
              <a:t>Reader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20918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/>
              <a:t>[1] ROUBAL, Pavel</a:t>
            </a:r>
            <a:r>
              <a:rPr lang="cs-CZ" sz="2000" i="1" dirty="0"/>
              <a:t>. Informatika a výpočetní technika pro střední školy: teoretická učebnice.</a:t>
            </a:r>
            <a:r>
              <a:rPr lang="cs-CZ" sz="2000" dirty="0"/>
              <a:t> Vyd. 1. Brno: </a:t>
            </a:r>
            <a:r>
              <a:rPr lang="cs-CZ" sz="2000" dirty="0" err="1"/>
              <a:t>Computer</a:t>
            </a:r>
            <a:r>
              <a:rPr lang="cs-CZ" sz="2000" dirty="0"/>
              <a:t> </a:t>
            </a:r>
            <a:r>
              <a:rPr lang="cs-CZ" sz="2000" dirty="0" err="1"/>
              <a:t>Press</a:t>
            </a:r>
            <a:r>
              <a:rPr lang="cs-CZ" sz="2000" dirty="0"/>
              <a:t>, 2010, s. </a:t>
            </a:r>
            <a:r>
              <a:rPr lang="cs-CZ" sz="2000" dirty="0" smtClean="0"/>
              <a:t>51. </a:t>
            </a:r>
            <a:r>
              <a:rPr lang="cs-CZ" sz="2000" dirty="0"/>
              <a:t>ISBN 978-80-251-3228-9. </a:t>
            </a:r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1094</TotalTime>
  <Words>482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Motiv systému Office</vt:lpstr>
      <vt:lpstr>Prezentace aplikace PowerPoint</vt:lpstr>
      <vt:lpstr>ANOTACE</vt:lpstr>
      <vt:lpstr>Spustitelné a datové soubory</vt:lpstr>
      <vt:lpstr>Programy a data</vt:lpstr>
      <vt:lpstr>Příklad programu a dat</vt:lpstr>
      <vt:lpstr>Spojení dokumentů s programy</vt:lpstr>
      <vt:lpstr>Dokument nespouštíme…</vt:lpstr>
      <vt:lpstr>Koncovky spustitelných programů</vt:lpstr>
      <vt:lpstr>Nejčastější koncovky dokumentů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130</cp:revision>
  <dcterms:created xsi:type="dcterms:W3CDTF">2012-09-09T00:25:46Z</dcterms:created>
  <dcterms:modified xsi:type="dcterms:W3CDTF">2013-02-10T22:52:13Z</dcterms:modified>
</cp:coreProperties>
</file>