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3" r:id="rId3"/>
    <p:sldId id="260" r:id="rId4"/>
    <p:sldId id="259" r:id="rId5"/>
    <p:sldId id="258" r:id="rId6"/>
    <p:sldId id="262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100" d="100"/>
          <a:sy n="100" d="100"/>
        </p:scale>
        <p:origin x="-516" y="10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skládají ze slabik slova a píšou je na řádek</a:t>
            </a:r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skládají ze slov věty a píšou je na řádek</a:t>
            </a:r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Jsou to písničky.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Malé kotě, spalo v botě. Jedna dvě Honza jde, nese pytel mouky.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Já do lesa nepojedu, já do lesa nepůjdu</a:t>
            </a:r>
            <a:r>
              <a:rPr lang="cs-CZ" sz="1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doplňují slova podle obrázků a píšou je na řádek.</a:t>
            </a:r>
            <a:endParaRPr lang="cs-CZ" sz="12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Český jazyk a literatura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Mluvnice jazyka českého na 1. stupni ZŠ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Hrajeme si se slabikami a slovy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Jitka Perníková,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181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835292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Český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1. i 2.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spojování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slabik v slovo, doplňování vhodných slov do vět, opakování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učiva.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pracovní list, podrobnější metodika viz. poznámky 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interaktivní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tabule.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48680"/>
            <a:ext cx="46474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1. Seřaď správně slabiky. Slovo napiš. 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692696"/>
            <a:ext cx="8712968" cy="30243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nál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_____________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min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mýd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_____________ 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děv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čát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den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tý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______________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ta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tě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______________                            pus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ta     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ší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______________                          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ček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bou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klo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slun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______________                           ze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ní      __________________                      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27784" y="3573016"/>
            <a:ext cx="5112568" cy="24468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tě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kou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liš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to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noš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lis     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zel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kou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ni     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za  jí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______________________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nek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lí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du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______________________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60649"/>
            <a:ext cx="6400800" cy="26642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67544" y="404664"/>
            <a:ext cx="51844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2. Ze slov v rámečku sestav věty a napiš je.</a:t>
            </a:r>
            <a:endParaRPr lang="cs-CZ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1196752"/>
            <a:ext cx="3096344" cy="9361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55576" y="1196752"/>
            <a:ext cx="3456384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spalo                     kotě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v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Malé                         botě.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9" name="Přímá spojovací čára 8"/>
          <p:cNvCxnSpPr/>
          <p:nvPr/>
        </p:nvCxnSpPr>
        <p:spPr>
          <a:xfrm>
            <a:off x="395536" y="2780928"/>
            <a:ext cx="38164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5004048" y="1124744"/>
            <a:ext cx="3744416" cy="100811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148064" y="1124744"/>
            <a:ext cx="3672408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dvě           nese                  pytel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mouky.                                     jde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Honza                        Jedna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4644008" y="2780928"/>
            <a:ext cx="41044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2771800" y="2996952"/>
            <a:ext cx="3600400" cy="11521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3068960"/>
            <a:ext cx="30963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               nepůjdu.        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lesa                             do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3645024"/>
            <a:ext cx="3098925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Já                               nepojedu,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355976" y="3429000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23928" y="3789040"/>
            <a:ext cx="720080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lesa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24" name="Přímá spojovací čára 23"/>
          <p:cNvCxnSpPr/>
          <p:nvPr/>
        </p:nvCxnSpPr>
        <p:spPr>
          <a:xfrm rot="5400000" flipH="1" flipV="1">
            <a:off x="2483768" y="486916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691680" y="4797152"/>
            <a:ext cx="64807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55576" y="5373216"/>
            <a:ext cx="8568952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Znáte některou z písniček, zazpívejte si ji.</a:t>
            </a:r>
            <a:endParaRPr lang="cs-CZ" sz="1500" b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 Doplň věty podle obrázků a napiš mamince dopis.</a:t>
            </a: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043608" y="1196752"/>
            <a:ext cx="734481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Bydlíme ve                  _____________  u rybníka.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Včera celý den svítilo                  ___________________ 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Koupali jsme se a hráli si s                     ______________ 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 obědu jsme měli                 _    ____________________________ 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Večer jsme měli                   _________________________.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Opékali jsme                      ________________ .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                                                    Ahoj!  Tvůj Míša</a:t>
            </a:r>
          </a:p>
          <a:p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3074" name="Picture 2" descr="sportovní potřeby,sporty,stany,táboření,tábornická výstroj,volný ča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1556792"/>
            <a:ext cx="930565" cy="86409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043608" y="1268760"/>
            <a:ext cx="2781596" cy="3231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Milá ___________________ !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5" name="Picture 2" descr="Clip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2204864"/>
            <a:ext cx="792088" cy="792088"/>
          </a:xfrm>
          <a:prstGeom prst="rect">
            <a:avLst/>
          </a:prstGeom>
          <a:noFill/>
        </p:spPr>
      </p:pic>
      <p:pic>
        <p:nvPicPr>
          <p:cNvPr id="3076" name="Picture 4" descr="fotbal,fotbalové míče,míče,sportovní vybavení,sporty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2924944"/>
            <a:ext cx="1080120" cy="1080120"/>
          </a:xfrm>
          <a:prstGeom prst="rect">
            <a:avLst/>
          </a:prstGeom>
          <a:noFill/>
        </p:spPr>
      </p:pic>
      <p:pic>
        <p:nvPicPr>
          <p:cNvPr id="3080" name="Picture 8" descr="karavany,muži,osoby,příroda,rekreace,sport,táboráky,táboření,volný čas,žen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777" y="4293097"/>
            <a:ext cx="1008111" cy="1008111"/>
          </a:xfrm>
          <a:prstGeom prst="rect">
            <a:avLst/>
          </a:prstGeom>
          <a:noFill/>
        </p:spPr>
      </p:pic>
      <p:pic>
        <p:nvPicPr>
          <p:cNvPr id="3082" name="Picture 10" descr="http://officeimg.vo.msecnd.net/en-us/images/MH900413114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rot="11294554" flipV="1">
            <a:off x="2378361" y="5195800"/>
            <a:ext cx="580436" cy="580436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6914" y="3582107"/>
            <a:ext cx="855005" cy="855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83568" y="692696"/>
            <a:ext cx="8003232" cy="5433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500" dirty="0" smtClean="0">
                <a:latin typeface="Tahoma" pitchFamily="34" charset="0"/>
                <a:cs typeface="Tahoma" pitchFamily="34" charset="0"/>
              </a:rPr>
              <a:t>Citace:</a:t>
            </a:r>
          </a:p>
          <a:p>
            <a:pPr marL="0" indent="0">
              <a:buNone/>
            </a:pPr>
            <a:r>
              <a:rPr lang="cs-CZ" sz="1500">
                <a:latin typeface="Tahoma" pitchFamily="34" charset="0"/>
                <a:cs typeface="Tahoma" pitchFamily="34" charset="0"/>
              </a:rPr>
              <a:t>http://office.microsoft.com/</a:t>
            </a:r>
            <a:endParaRPr lang="cs-CZ" sz="1500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Obdélník 7"/>
          <p:cNvSpPr/>
          <p:nvPr/>
        </p:nvSpPr>
        <p:spPr>
          <a:xfrm>
            <a:off x="683568" y="1052736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4077072"/>
            <a:ext cx="184731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465</TotalTime>
  <Words>383</Words>
  <Application>Microsoft Office PowerPoint</Application>
  <PresentationFormat>Předvádění na obrazovce (4:3)</PresentationFormat>
  <Paragraphs>99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62</cp:revision>
  <dcterms:created xsi:type="dcterms:W3CDTF">2011-05-26T14:17:08Z</dcterms:created>
  <dcterms:modified xsi:type="dcterms:W3CDTF">2012-03-11T22:35:29Z</dcterms:modified>
</cp:coreProperties>
</file>