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2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CC39050-243D-443D-9010-C704FB2231A3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19CFC95-F0F8-49CA-B65C-23219559F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1A8F7DC-7941-48C6-B56F-6AAB79C694A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8D1078-C365-4850-8456-7CDAD9F1629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C3F914E-5B07-436F-9435-FD3E91D0CEE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4FF844-21C9-40B7-9996-422D502F101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673777-AA6E-45C0-A011-D6F0C28A40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E44810E-AD3A-4F8F-8112-DCD4E8AA3E4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DA4DB-7703-40A0-9A44-F07F4E6C9BE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7C60632-2389-4FAE-BE09-9A53BF8BA48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142701-68B8-4DAD-A1AD-6E24CE45C24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1A9970-E76B-405F-9B62-22DCD77FD54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377BABE-A62D-4CF2-A341-8A3E81ADBB8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D108CB5-EAF4-41C3-AE30-64DA94D55DF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E3095B-1DDA-4083-BFC6-BCF5FC8F4A6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3CD4A0D-83F8-4F22-807B-02893C6EFE3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93A2A7B-A0A9-43AD-8DBF-3A022630174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3D23C4-7962-41FB-B3C8-7B22A11E36A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D3AAF-07EE-4965-81DF-1C5157908B47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D2E1A-6B75-41AC-BEA3-BCFBF58373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3BB48-5EC3-46A8-9E47-9F0C93F81C92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5536C-F3D1-48B0-92AC-E667541B8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BAC7C-34EE-4096-AFE9-D57501EE2AE9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6E3989-F733-490F-AE22-B37EE94DC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9BCF3-CF28-483D-8D26-0F451F376156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CCD5A-289B-4B04-A493-FAB3ADEAC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BFEA3-FA36-479F-9241-8E30A21DDD2A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4057A0-0D30-4700-B8DE-DE83D14B2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91E69-C232-449D-85B8-1D2694A0AF88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DAB44-589C-4266-B49E-766F9046C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39D5B-E8EC-4972-9E1A-3D3FE9634627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13340-2B71-4AEB-BA26-23FB768EE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4864A-448F-4CEF-A417-F023FBD1D7E9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356DD7-ABE5-45F6-8E63-5B0071DA4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435C5-499D-4F22-8B8F-28558389B312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99912-1688-4D3E-9237-163DFF459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B918-4787-4CBB-A04C-EC5FEF0F554C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49525-5A8A-46A0-A241-F8539093F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5E0A-D67F-4679-8ABA-07F4B7F728E4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FA421-0AF0-4B53-886D-3D7D0E7F5B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10239D0-1FA6-49F4-B52D-600A2D991DF9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34476C-2CB6-4DFD-9043-8DEB9776E4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333375"/>
            <a:ext cx="6083300" cy="1487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755650" y="2492375"/>
            <a:ext cx="7561263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Název</a:t>
            </a:r>
            <a:r>
              <a:rPr lang="cs-CZ" b="1">
                <a:solidFill>
                  <a:srgbClr val="0D0D0D"/>
                </a:solidFill>
              </a:rPr>
              <a:t>: </a:t>
            </a:r>
            <a:r>
              <a:rPr lang="cs-CZ" b="1" smtClean="0">
                <a:solidFill>
                  <a:srgbClr val="0D0D0D"/>
                </a:solidFill>
              </a:rPr>
              <a:t>VY_32_INOVACE_024_</a:t>
            </a:r>
            <a:r>
              <a:rPr lang="cs-CZ" b="1" smtClean="0">
                <a:solidFill>
                  <a:srgbClr val="898989"/>
                </a:solidFill>
              </a:rPr>
              <a:t> </a:t>
            </a:r>
            <a:r>
              <a:rPr lang="cs-CZ" b="1" dirty="0">
                <a:solidFill>
                  <a:srgbClr val="898989"/>
                </a:solidFill>
              </a:rPr>
              <a:t>Inovace a zkvalitnění výuky prostřednictvím ICT		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Šablona: III/2</a:t>
            </a:r>
          </a:p>
          <a:p>
            <a:r>
              <a:rPr lang="cs-CZ" dirty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Téma:</a:t>
            </a:r>
            <a:r>
              <a:rPr lang="cs-CZ" dirty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Podnebné pásy</a:t>
            </a:r>
            <a:endParaRPr lang="cs-CZ" i="1" dirty="0">
              <a:solidFill>
                <a:srgbClr val="0D0D0D"/>
              </a:solidFill>
            </a:endParaRP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Ročník: 4.</a:t>
            </a:r>
          </a:p>
          <a:p>
            <a:r>
              <a:rPr lang="cs-CZ" dirty="0">
                <a:solidFill>
                  <a:srgbClr val="0D0D0D"/>
                </a:solidFill>
              </a:rPr>
              <a:t>Autor: Petra </a:t>
            </a:r>
            <a:r>
              <a:rPr lang="cs-CZ" dirty="0" err="1">
                <a:solidFill>
                  <a:srgbClr val="0D0D0D"/>
                </a:solidFill>
              </a:rPr>
              <a:t>Brethová</a:t>
            </a:r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Datum: 19. 11. 2012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685800" y="260350"/>
            <a:ext cx="7772400" cy="5256213"/>
          </a:xfrm>
        </p:spPr>
        <p:txBody>
          <a:bodyPr/>
          <a:lstStyle/>
          <a:p>
            <a:r>
              <a:rPr lang="cs-CZ" sz="2800" smtClean="0"/>
              <a:t>Klíčová slova:</a:t>
            </a:r>
            <a:br>
              <a:rPr lang="cs-CZ" sz="2800" smtClean="0"/>
            </a:br>
            <a:r>
              <a:rPr lang="cs-CZ" sz="2800" smtClean="0"/>
              <a:t>- mírný pás</a:t>
            </a:r>
            <a:br>
              <a:rPr lang="cs-CZ" sz="2800" smtClean="0"/>
            </a:br>
            <a:r>
              <a:rPr lang="cs-CZ" sz="2800" smtClean="0"/>
              <a:t>- polární pás</a:t>
            </a:r>
            <a:br>
              <a:rPr lang="cs-CZ" sz="2800" smtClean="0"/>
            </a:br>
            <a:r>
              <a:rPr lang="cs-CZ" sz="2800" smtClean="0"/>
              <a:t>- subtropický pás</a:t>
            </a:r>
            <a:br>
              <a:rPr lang="cs-CZ" sz="2800" smtClean="0"/>
            </a:br>
            <a:r>
              <a:rPr lang="cs-CZ" sz="2800" smtClean="0"/>
              <a:t>- tropický pás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Anotace: Žák se dozví, jaké máme typy pásem a jaká zde žijí zvířata</a:t>
            </a:r>
            <a:r>
              <a:rPr lang="cs-CZ" b="1" smtClean="0">
                <a:solidFill>
                  <a:schemeClr val="tx1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Živočichové v různých podnebných pásech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4 typy pásů: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tropický pás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subtropický pás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mírný pás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polární pás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je tropický pás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Tropický pás: -rozprostírá se okolo rovníku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-nejteplejší oblast na Zemi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-střídání ročních období je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nerozeznatelné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</a:t>
            </a:r>
            <a:r>
              <a:rPr lang="cs-CZ" u="sng" dirty="0" smtClean="0"/>
              <a:t>jsou zde tři druhy krajiny</a:t>
            </a:r>
            <a:r>
              <a:rPr lang="cs-CZ" dirty="0" smtClean="0"/>
              <a:t>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tropické deštné pralesy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savany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pouště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Tropický pás (tropické deštné pralesy) – živočichové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Opice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Krokodýl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Papoušek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Leguán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Stromové žáby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Hadi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Tygr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</a:t>
            </a:r>
            <a:r>
              <a:rPr lang="cs-CZ" dirty="0" smtClean="0"/>
              <a:t>aguár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Tropický pás (savany) – živočichové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Slon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Zebra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Antilopa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Žirafa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Pakůň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Nosorožec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Lev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Gepard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Tropický pás (pouště) – živočichové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Velbloud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Pouštní liška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Surikata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Štír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Fenek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Sarančata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Hmyz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Pavouci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Subtropický pás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Nachází se mezi tropickým a mírným pásem</a:t>
            </a:r>
          </a:p>
          <a:p>
            <a:r>
              <a:rPr lang="cs-CZ" smtClean="0"/>
              <a:t>Dlouhé léto je teplejší než u nás </a:t>
            </a:r>
          </a:p>
          <a:p>
            <a:r>
              <a:rPr lang="cs-CZ" smtClean="0"/>
              <a:t>Méně tam prší</a:t>
            </a:r>
          </a:p>
          <a:p>
            <a:r>
              <a:rPr lang="cs-CZ" smtClean="0"/>
              <a:t>Zima je krátká </a:t>
            </a:r>
          </a:p>
          <a:p>
            <a:r>
              <a:rPr lang="cs-CZ" smtClean="0"/>
              <a:t>Málokdy  prší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Subtropický pás – živočichové 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Daněk</a:t>
            </a:r>
          </a:p>
          <a:p>
            <a:r>
              <a:rPr lang="cs-CZ" smtClean="0"/>
              <a:t>Ovce</a:t>
            </a:r>
          </a:p>
          <a:p>
            <a:r>
              <a:rPr lang="cs-CZ" smtClean="0"/>
              <a:t>Muflon</a:t>
            </a:r>
          </a:p>
          <a:p>
            <a:r>
              <a:rPr lang="cs-CZ" smtClean="0"/>
              <a:t>Šakal</a:t>
            </a:r>
          </a:p>
          <a:p>
            <a:r>
              <a:rPr lang="cs-CZ" smtClean="0"/>
              <a:t>Plazi</a:t>
            </a:r>
          </a:p>
          <a:p>
            <a:r>
              <a:rPr lang="cs-CZ" smtClean="0"/>
              <a:t>Klokan</a:t>
            </a:r>
          </a:p>
          <a:p>
            <a:r>
              <a:rPr lang="cs-CZ" smtClean="0"/>
              <a:t>Racek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Mírný pás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Rozkládá se na severní polokouli na sever od subtropického pásu a na jižní polokouli na jih od subtropického pásu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Pouze v oblasti mírného pásu se střídají čtyři roční období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tři druhy krajiny: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-stepi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- listnaté a smíšené lesy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- jehličnaté lesy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Mírný pás (stepi) – živočichové 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Bizon</a:t>
            </a:r>
          </a:p>
          <a:p>
            <a:r>
              <a:rPr lang="cs-CZ" smtClean="0"/>
              <a:t>Divoký kůň</a:t>
            </a:r>
          </a:p>
          <a:p>
            <a:r>
              <a:rPr lang="cs-CZ" smtClean="0"/>
              <a:t>Osel</a:t>
            </a:r>
          </a:p>
          <a:p>
            <a:r>
              <a:rPr lang="cs-CZ" smtClean="0"/>
              <a:t>Ovce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Mírný pás (listnaté a smíšené lesy) – živočichové </a:t>
            </a:r>
            <a:endParaRPr lang="cs-CZ" dirty="0"/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Jelen</a:t>
            </a:r>
          </a:p>
          <a:p>
            <a:r>
              <a:rPr lang="cs-CZ" smtClean="0"/>
              <a:t>Srnec</a:t>
            </a:r>
          </a:p>
          <a:p>
            <a:r>
              <a:rPr lang="cs-CZ" smtClean="0"/>
              <a:t>Liška</a:t>
            </a:r>
          </a:p>
          <a:p>
            <a:r>
              <a:rPr lang="cs-CZ" smtClean="0"/>
              <a:t>Lasička</a:t>
            </a:r>
          </a:p>
          <a:p>
            <a:r>
              <a:rPr lang="cs-CZ" smtClean="0"/>
              <a:t>Hlodavci</a:t>
            </a:r>
          </a:p>
          <a:p>
            <a:r>
              <a:rPr lang="cs-CZ" smtClean="0"/>
              <a:t>Prase divoké</a:t>
            </a:r>
          </a:p>
          <a:p>
            <a:r>
              <a:rPr lang="cs-CZ" smtClean="0"/>
              <a:t>Různé druhy ptáků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Mírný pás (jehličnaté lesy) – živočichové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Rys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Medvěd hnědý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Vlk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Los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Bobr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Jezevec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Kuna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Veverka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Polární pás  </a:t>
            </a:r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Rozkládá se v nejsevernější části severní polokoule a v nejjižnější části jižní polokoule</a:t>
            </a:r>
          </a:p>
          <a:p>
            <a:r>
              <a:rPr lang="cs-CZ" smtClean="0"/>
              <a:t>Podnebí zde je velmi studené</a:t>
            </a:r>
          </a:p>
          <a:p>
            <a:r>
              <a:rPr lang="cs-CZ" smtClean="0"/>
              <a:t>Většina krajiny je po celý rok pokryta ledem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Polární pás – živočichové </a:t>
            </a:r>
          </a:p>
        </p:txBody>
      </p:sp>
      <p:sp>
        <p:nvSpPr>
          <p:cNvPr id="430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Medvěd lední</a:t>
            </a:r>
          </a:p>
          <a:p>
            <a:r>
              <a:rPr lang="cs-CZ" smtClean="0"/>
              <a:t>Tuleň</a:t>
            </a:r>
          </a:p>
          <a:p>
            <a:r>
              <a:rPr lang="cs-CZ" smtClean="0"/>
              <a:t>Mrož</a:t>
            </a:r>
          </a:p>
          <a:p>
            <a:r>
              <a:rPr lang="cs-CZ" smtClean="0"/>
              <a:t>Tučňák</a:t>
            </a:r>
          </a:p>
          <a:p>
            <a:r>
              <a:rPr lang="cs-CZ" smtClean="0"/>
              <a:t>Sob</a:t>
            </a:r>
          </a:p>
          <a:p>
            <a:r>
              <a:rPr lang="cs-CZ" smtClean="0"/>
              <a:t>Liška polární</a:t>
            </a:r>
          </a:p>
          <a:p>
            <a:r>
              <a:rPr lang="cs-CZ" smtClean="0"/>
              <a:t>Sovice sněžná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Zdroj:</a:t>
            </a:r>
            <a:br>
              <a:rPr lang="cs-CZ" dirty="0" smtClean="0"/>
            </a:br>
            <a:r>
              <a:rPr lang="cs-CZ" dirty="0" smtClean="0"/>
              <a:t>HTTP://OFFICE.MICROSOFT.COM</a:t>
            </a:r>
            <a:endParaRPr lang="cs-CZ" dirty="0"/>
          </a:p>
        </p:txBody>
      </p:sp>
      <p:sp>
        <p:nvSpPr>
          <p:cNvPr id="450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336</Words>
  <Application>Microsoft Office PowerPoint</Application>
  <PresentationFormat>Předvádění na obrazovce (4:3)</PresentationFormat>
  <Paragraphs>129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Klíčová slova: - mírný pás - polární pás - subtropický pás - tropický pás  </vt:lpstr>
      <vt:lpstr>Živočichové v různých podnebných pásech</vt:lpstr>
      <vt:lpstr>Co je tropický pás </vt:lpstr>
      <vt:lpstr>Tropický pás (tropické deštné pralesy) – živočichové </vt:lpstr>
      <vt:lpstr>Tropický pás (savany) – živočichové  </vt:lpstr>
      <vt:lpstr>Tropický pás (pouště) – živočichové </vt:lpstr>
      <vt:lpstr>Subtropický pás</vt:lpstr>
      <vt:lpstr>Subtropický pás – živočichové </vt:lpstr>
      <vt:lpstr>Mírný pás</vt:lpstr>
      <vt:lpstr>Mírný pás (stepi) – živočichové </vt:lpstr>
      <vt:lpstr>Mírný pás (listnaté a smíšené lesy) – živočichové </vt:lpstr>
      <vt:lpstr>Mírný pás (jehličnaté lesy) – živočichové </vt:lpstr>
      <vt:lpstr>Polární pás  </vt:lpstr>
      <vt:lpstr>Polární pás – živočichové </vt:lpstr>
      <vt:lpstr>Zdroj: HTTP://OFFICE.MICROSOFT.COM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24</cp:revision>
  <dcterms:created xsi:type="dcterms:W3CDTF">2012-11-11T16:57:21Z</dcterms:created>
  <dcterms:modified xsi:type="dcterms:W3CDTF">2013-02-21T08:39:55Z</dcterms:modified>
</cp:coreProperties>
</file>