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F0283-2FA5-4EB6-BB45-728FA35D9F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77778-1172-4DE6-B31C-C23B91FE8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 fontScale="55000" lnSpcReduction="20000"/>
          </a:bodyPr>
          <a:lstStyle/>
          <a:p>
            <a:pPr fontAlgn="t"/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Registrační číslo projektu: CZ.1.07/1.4.00/21.1689</a:t>
            </a:r>
          </a:p>
          <a:p>
            <a:pPr fontAlgn="t"/>
            <a:endParaRPr lang="cs-CZ" b="1" dirty="0" smtClean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Název</a:t>
            </a:r>
            <a:r>
              <a:rPr lang="cs-CZ" b="1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: </a:t>
            </a:r>
            <a:r>
              <a:rPr lang="cs-CZ" b="1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VY_32_INOVACE_026_</a:t>
            </a:r>
            <a:r>
              <a:rPr lang="cs-CZ" b="1" smtClean="0">
                <a:latin typeface="Andalus"/>
                <a:ea typeface="Andalus"/>
                <a:cs typeface="Andalus"/>
              </a:rPr>
              <a:t> </a:t>
            </a:r>
            <a:r>
              <a:rPr lang="cs-CZ" b="1" dirty="0" smtClean="0">
                <a:latin typeface="Andalus"/>
                <a:ea typeface="Andalus"/>
                <a:cs typeface="Andalus"/>
              </a:rPr>
              <a:t>Inovace a zkvalitnění výuky prostřednictvím ICT		</a:t>
            </a:r>
          </a:p>
          <a:p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Šablona: III/2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Název školy: Základní škola Panenský Týnec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                    439 05 Panenský Týnec 166</a:t>
            </a:r>
          </a:p>
          <a:p>
            <a:pPr fontAlgn="t"/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Téma:</a:t>
            </a:r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 </a:t>
            </a:r>
            <a:r>
              <a:rPr lang="cs-CZ" i="1" dirty="0" smtClean="0">
                <a:solidFill>
                  <a:srgbClr val="0D0D0D"/>
                </a:solidFill>
                <a:latin typeface="Calibri" pitchFamily="34" charset="0"/>
              </a:rPr>
              <a:t>Potravní vazby</a:t>
            </a:r>
          </a:p>
          <a:p>
            <a:pPr fontAlgn="t"/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Ročník: 4.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  <a:latin typeface="Calibri" pitchFamily="34" charset="0"/>
              </a:rPr>
              <a:t>Brethová</a:t>
            </a:r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Datum: 2.1.2013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3375"/>
            <a:ext cx="7416823" cy="1295425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14402"/>
          </a:xfrm>
        </p:spPr>
        <p:txBody>
          <a:bodyPr/>
          <a:lstStyle/>
          <a:p>
            <a:r>
              <a:rPr lang="cs-CZ" sz="3200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Klíčová slova: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- masožravci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- všežravci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-býložravci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996952"/>
            <a:ext cx="8229600" cy="428133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Anotace:</a:t>
            </a: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Objasní pojem potravní vazby a vysvětlí na příkladu.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368151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Potravní vazby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92896"/>
            <a:ext cx="6400800" cy="2304256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Živé organizmy v jednotlivých společenstvech jsou propojeny potravními vazbami.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Typy živočichů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Býložravci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Masožravci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Všežravci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Býložravci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Se živí rostlinami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Např.: slon, srnec….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Student\AppData\Local\Microsoft\Windows\Temporary Internet Files\Content.IE5\OIAKUT6H\MP9001806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6150" y="3606800"/>
            <a:ext cx="3657600" cy="2401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Masožravci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Se živí masem jiných živočichů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Např.: lev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, liška….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Student\AppData\Local\Microsoft\Windows\Temporary Internet Files\Content.IE5\46W4WY02\MP9001802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924944"/>
            <a:ext cx="2310384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Všežravci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Se živí rostlinami i živočichy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Např. : prase divoké, potkani, medvědi a hlavně lidé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76" name="Picture 4" descr="C:\Users\Student\AppData\Local\Microsoft\Windows\Temporary Internet Files\Content.IE5\O3ACQAN6\MP900180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717032"/>
            <a:ext cx="3657600" cy="2401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Potravní vazby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Zelené rostliny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Býložravci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Masožravci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Všežravci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Šipka nahoru 8"/>
          <p:cNvSpPr/>
          <p:nvPr/>
        </p:nvSpPr>
        <p:spPr>
          <a:xfrm>
            <a:off x="1619672" y="2204864"/>
            <a:ext cx="4846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1619672" y="3356992"/>
            <a:ext cx="4846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1547664" y="4653136"/>
            <a:ext cx="4846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 rot="10800000">
            <a:off x="2195736" y="4653136"/>
            <a:ext cx="4846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Zdroje:</a:t>
            </a: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HTPP: //Office.</a:t>
            </a:r>
            <a:r>
              <a:rPr lang="cs-CZ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microsoft.com</a:t>
            </a:r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100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Klíčová slova: - masožravci - všežravci -býložravci</vt:lpstr>
      <vt:lpstr>Potravní vazby</vt:lpstr>
      <vt:lpstr>Typy živočichů</vt:lpstr>
      <vt:lpstr>Býložravci</vt:lpstr>
      <vt:lpstr>Masožravci</vt:lpstr>
      <vt:lpstr>Všežravci</vt:lpstr>
      <vt:lpstr>Potravní vazby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18</cp:revision>
  <dcterms:created xsi:type="dcterms:W3CDTF">2013-01-02T16:11:54Z</dcterms:created>
  <dcterms:modified xsi:type="dcterms:W3CDTF">2013-02-21T08:40:21Z</dcterms:modified>
</cp:coreProperties>
</file>