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8" r:id="rId1"/>
  </p:sldMasterIdLst>
  <p:sldIdLst>
    <p:sldId id="272" r:id="rId2"/>
    <p:sldId id="27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7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33323D-E12E-4DB6-9D40-E75F4CE5B31E}" type="doc">
      <dgm:prSet loTypeId="urn:microsoft.com/office/officeart/2005/8/layout/orgChart1" loCatId="hierarchy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479F1D10-7CB8-4EF5-96E9-848568F97D89}">
      <dgm:prSet phldrT="[Text]"/>
      <dgm:spPr/>
      <dgm:t>
        <a:bodyPr/>
        <a:lstStyle/>
        <a:p>
          <a:r>
            <a:rPr lang="cs-CZ" dirty="0" smtClean="0"/>
            <a:t>Tři základní subjekty</a:t>
          </a:r>
          <a:endParaRPr lang="cs-CZ" dirty="0"/>
        </a:p>
      </dgm:t>
    </dgm:pt>
    <dgm:pt modelId="{3DC01A65-AB36-45F5-A1F1-890A8500244E}" type="parTrans" cxnId="{737CB951-4874-4058-9CB6-5052FE789FDC}">
      <dgm:prSet/>
      <dgm:spPr/>
      <dgm:t>
        <a:bodyPr/>
        <a:lstStyle/>
        <a:p>
          <a:endParaRPr lang="cs-CZ"/>
        </a:p>
      </dgm:t>
    </dgm:pt>
    <dgm:pt modelId="{897F0E5A-F798-47A7-9D1F-D3539A9E90BB}" type="sibTrans" cxnId="{737CB951-4874-4058-9CB6-5052FE789FDC}">
      <dgm:prSet/>
      <dgm:spPr/>
      <dgm:t>
        <a:bodyPr/>
        <a:lstStyle/>
        <a:p>
          <a:endParaRPr lang="cs-CZ"/>
        </a:p>
      </dgm:t>
    </dgm:pt>
    <dgm:pt modelId="{D33BEB45-85C0-4C6D-94D3-07A602318C5F}">
      <dgm:prSet phldrT="[Text]"/>
      <dgm:spPr/>
      <dgm:t>
        <a:bodyPr/>
        <a:lstStyle/>
        <a:p>
          <a:r>
            <a:rPr lang="cs-CZ" dirty="0" smtClean="0"/>
            <a:t>domácnosti</a:t>
          </a:r>
          <a:endParaRPr lang="cs-CZ" dirty="0"/>
        </a:p>
      </dgm:t>
    </dgm:pt>
    <dgm:pt modelId="{7C5C9A04-8C46-42F8-BD4E-07F8AD828114}" type="parTrans" cxnId="{61AAE748-E225-4EB9-9BC4-96580DB0D7BF}">
      <dgm:prSet/>
      <dgm:spPr/>
      <dgm:t>
        <a:bodyPr/>
        <a:lstStyle/>
        <a:p>
          <a:endParaRPr lang="cs-CZ"/>
        </a:p>
      </dgm:t>
    </dgm:pt>
    <dgm:pt modelId="{1C671B67-F7BC-4588-B114-6379577848B3}" type="sibTrans" cxnId="{61AAE748-E225-4EB9-9BC4-96580DB0D7BF}">
      <dgm:prSet/>
      <dgm:spPr/>
      <dgm:t>
        <a:bodyPr/>
        <a:lstStyle/>
        <a:p>
          <a:endParaRPr lang="cs-CZ"/>
        </a:p>
      </dgm:t>
    </dgm:pt>
    <dgm:pt modelId="{E3DD0347-8EE2-44CD-ACED-926FE5C2CEF6}">
      <dgm:prSet phldrT="[Text]"/>
      <dgm:spPr/>
      <dgm:t>
        <a:bodyPr/>
        <a:lstStyle/>
        <a:p>
          <a:r>
            <a:rPr lang="cs-CZ" dirty="0" smtClean="0"/>
            <a:t>firmy</a:t>
          </a:r>
          <a:endParaRPr lang="cs-CZ" dirty="0"/>
        </a:p>
      </dgm:t>
    </dgm:pt>
    <dgm:pt modelId="{F420184F-18CB-4923-AD3B-96217E231DAA}" type="parTrans" cxnId="{8C09719A-9B36-4E80-9167-2FE8FF658745}">
      <dgm:prSet/>
      <dgm:spPr/>
      <dgm:t>
        <a:bodyPr/>
        <a:lstStyle/>
        <a:p>
          <a:endParaRPr lang="cs-CZ"/>
        </a:p>
      </dgm:t>
    </dgm:pt>
    <dgm:pt modelId="{6F3C61ED-CE06-489F-8021-2D4595262FC8}" type="sibTrans" cxnId="{8C09719A-9B36-4E80-9167-2FE8FF658745}">
      <dgm:prSet/>
      <dgm:spPr/>
      <dgm:t>
        <a:bodyPr/>
        <a:lstStyle/>
        <a:p>
          <a:endParaRPr lang="cs-CZ"/>
        </a:p>
      </dgm:t>
    </dgm:pt>
    <dgm:pt modelId="{20CFAB62-7F57-4C82-B67B-09A29D257906}">
      <dgm:prSet phldrT="[Text]"/>
      <dgm:spPr/>
      <dgm:t>
        <a:bodyPr/>
        <a:lstStyle/>
        <a:p>
          <a:r>
            <a:rPr lang="cs-CZ" dirty="0" smtClean="0"/>
            <a:t>stát</a:t>
          </a:r>
          <a:endParaRPr lang="cs-CZ" dirty="0"/>
        </a:p>
      </dgm:t>
    </dgm:pt>
    <dgm:pt modelId="{775823AC-B7A7-4B3A-A824-B34E6C204B12}" type="parTrans" cxnId="{222454A3-236F-4CA0-9367-6EBE527468CA}">
      <dgm:prSet/>
      <dgm:spPr/>
      <dgm:t>
        <a:bodyPr/>
        <a:lstStyle/>
        <a:p>
          <a:endParaRPr lang="cs-CZ"/>
        </a:p>
      </dgm:t>
    </dgm:pt>
    <dgm:pt modelId="{B49481FC-5372-4799-ABB3-EC224545BDC1}" type="sibTrans" cxnId="{222454A3-236F-4CA0-9367-6EBE527468CA}">
      <dgm:prSet/>
      <dgm:spPr/>
      <dgm:t>
        <a:bodyPr/>
        <a:lstStyle/>
        <a:p>
          <a:endParaRPr lang="cs-CZ"/>
        </a:p>
      </dgm:t>
    </dgm:pt>
    <dgm:pt modelId="{25A44F27-2D31-4B3B-8BAC-14D211DE8BE0}" type="pres">
      <dgm:prSet presAssocID="{4B33323D-E12E-4DB6-9D40-E75F4CE5B31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24CF3DE-AAEF-40A8-84C2-6490991D3AAA}" type="pres">
      <dgm:prSet presAssocID="{479F1D10-7CB8-4EF5-96E9-848568F97D89}" presName="hierRoot1" presStyleCnt="0">
        <dgm:presLayoutVars>
          <dgm:hierBranch val="init"/>
        </dgm:presLayoutVars>
      </dgm:prSet>
      <dgm:spPr/>
    </dgm:pt>
    <dgm:pt modelId="{84C8A15C-E78E-40C0-9773-75A5ED230155}" type="pres">
      <dgm:prSet presAssocID="{479F1D10-7CB8-4EF5-96E9-848568F97D89}" presName="rootComposite1" presStyleCnt="0"/>
      <dgm:spPr/>
    </dgm:pt>
    <dgm:pt modelId="{A3B72790-9AAD-4D15-B0EA-538DE444B399}" type="pres">
      <dgm:prSet presAssocID="{479F1D10-7CB8-4EF5-96E9-848568F97D89}" presName="rootText1" presStyleLbl="node0" presStyleIdx="0" presStyleCnt="1" custLinFactNeighborX="-1309" custLinFactNeighborY="112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29A093D-54EA-4B4B-A356-C6379A8AF08E}" type="pres">
      <dgm:prSet presAssocID="{479F1D10-7CB8-4EF5-96E9-848568F97D89}" presName="rootConnector1" presStyleLbl="node1" presStyleIdx="0" presStyleCnt="0"/>
      <dgm:spPr/>
      <dgm:t>
        <a:bodyPr/>
        <a:lstStyle/>
        <a:p>
          <a:endParaRPr lang="cs-CZ"/>
        </a:p>
      </dgm:t>
    </dgm:pt>
    <dgm:pt modelId="{22365FA7-CB11-4CDF-A520-B5FD8ABB2E59}" type="pres">
      <dgm:prSet presAssocID="{479F1D10-7CB8-4EF5-96E9-848568F97D89}" presName="hierChild2" presStyleCnt="0"/>
      <dgm:spPr/>
    </dgm:pt>
    <dgm:pt modelId="{A9116C80-523F-4A7D-A98F-0DB10DC3ECB7}" type="pres">
      <dgm:prSet presAssocID="{7C5C9A04-8C46-42F8-BD4E-07F8AD828114}" presName="Name37" presStyleLbl="parChTrans1D2" presStyleIdx="0" presStyleCnt="3"/>
      <dgm:spPr/>
      <dgm:t>
        <a:bodyPr/>
        <a:lstStyle/>
        <a:p>
          <a:endParaRPr lang="cs-CZ"/>
        </a:p>
      </dgm:t>
    </dgm:pt>
    <dgm:pt modelId="{1D9A6BB5-5C30-4E64-A6C7-6452DF584489}" type="pres">
      <dgm:prSet presAssocID="{D33BEB45-85C0-4C6D-94D3-07A602318C5F}" presName="hierRoot2" presStyleCnt="0">
        <dgm:presLayoutVars>
          <dgm:hierBranch val="init"/>
        </dgm:presLayoutVars>
      </dgm:prSet>
      <dgm:spPr/>
    </dgm:pt>
    <dgm:pt modelId="{640204B7-CEC6-471C-8EDD-19866DB39B1F}" type="pres">
      <dgm:prSet presAssocID="{D33BEB45-85C0-4C6D-94D3-07A602318C5F}" presName="rootComposite" presStyleCnt="0"/>
      <dgm:spPr/>
    </dgm:pt>
    <dgm:pt modelId="{6E9B1FC1-ED30-4826-8D0D-B5568A95E99B}" type="pres">
      <dgm:prSet presAssocID="{D33BEB45-85C0-4C6D-94D3-07A602318C5F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51838DE-8DCD-487A-8C43-CB946490C717}" type="pres">
      <dgm:prSet presAssocID="{D33BEB45-85C0-4C6D-94D3-07A602318C5F}" presName="rootConnector" presStyleLbl="node2" presStyleIdx="0" presStyleCnt="3"/>
      <dgm:spPr/>
      <dgm:t>
        <a:bodyPr/>
        <a:lstStyle/>
        <a:p>
          <a:endParaRPr lang="cs-CZ"/>
        </a:p>
      </dgm:t>
    </dgm:pt>
    <dgm:pt modelId="{3E42794E-B913-45B9-AF2E-255CFD23A04A}" type="pres">
      <dgm:prSet presAssocID="{D33BEB45-85C0-4C6D-94D3-07A602318C5F}" presName="hierChild4" presStyleCnt="0"/>
      <dgm:spPr/>
    </dgm:pt>
    <dgm:pt modelId="{38EF49A9-558A-4A34-8CFF-BF61C0361F3B}" type="pres">
      <dgm:prSet presAssocID="{D33BEB45-85C0-4C6D-94D3-07A602318C5F}" presName="hierChild5" presStyleCnt="0"/>
      <dgm:spPr/>
    </dgm:pt>
    <dgm:pt modelId="{FAB6707A-3FA3-42B0-BA23-6C2BD0DD1616}" type="pres">
      <dgm:prSet presAssocID="{F420184F-18CB-4923-AD3B-96217E231DAA}" presName="Name37" presStyleLbl="parChTrans1D2" presStyleIdx="1" presStyleCnt="3"/>
      <dgm:spPr/>
      <dgm:t>
        <a:bodyPr/>
        <a:lstStyle/>
        <a:p>
          <a:endParaRPr lang="cs-CZ"/>
        </a:p>
      </dgm:t>
    </dgm:pt>
    <dgm:pt modelId="{980CD0C3-20FE-461F-B55C-DD5581C73940}" type="pres">
      <dgm:prSet presAssocID="{E3DD0347-8EE2-44CD-ACED-926FE5C2CEF6}" presName="hierRoot2" presStyleCnt="0">
        <dgm:presLayoutVars>
          <dgm:hierBranch val="init"/>
        </dgm:presLayoutVars>
      </dgm:prSet>
      <dgm:spPr/>
    </dgm:pt>
    <dgm:pt modelId="{6A4C3A50-AF48-4427-A52C-AD673734921B}" type="pres">
      <dgm:prSet presAssocID="{E3DD0347-8EE2-44CD-ACED-926FE5C2CEF6}" presName="rootComposite" presStyleCnt="0"/>
      <dgm:spPr/>
    </dgm:pt>
    <dgm:pt modelId="{8628AB8A-9C68-4E63-8F10-0B817749DD2C}" type="pres">
      <dgm:prSet presAssocID="{E3DD0347-8EE2-44CD-ACED-926FE5C2CEF6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DBA232F-1B45-4140-BAB7-5BDC3883DF4E}" type="pres">
      <dgm:prSet presAssocID="{E3DD0347-8EE2-44CD-ACED-926FE5C2CEF6}" presName="rootConnector" presStyleLbl="node2" presStyleIdx="1" presStyleCnt="3"/>
      <dgm:spPr/>
      <dgm:t>
        <a:bodyPr/>
        <a:lstStyle/>
        <a:p>
          <a:endParaRPr lang="cs-CZ"/>
        </a:p>
      </dgm:t>
    </dgm:pt>
    <dgm:pt modelId="{23F613D7-F490-41A7-B1C7-F46233602A88}" type="pres">
      <dgm:prSet presAssocID="{E3DD0347-8EE2-44CD-ACED-926FE5C2CEF6}" presName="hierChild4" presStyleCnt="0"/>
      <dgm:spPr/>
    </dgm:pt>
    <dgm:pt modelId="{ADAC69ED-C1BD-44AA-B160-EF5FCC87813D}" type="pres">
      <dgm:prSet presAssocID="{E3DD0347-8EE2-44CD-ACED-926FE5C2CEF6}" presName="hierChild5" presStyleCnt="0"/>
      <dgm:spPr/>
    </dgm:pt>
    <dgm:pt modelId="{4FDD2495-7ABC-4D62-BC44-B34E24EA83CA}" type="pres">
      <dgm:prSet presAssocID="{775823AC-B7A7-4B3A-A824-B34E6C204B12}" presName="Name37" presStyleLbl="parChTrans1D2" presStyleIdx="2" presStyleCnt="3"/>
      <dgm:spPr/>
      <dgm:t>
        <a:bodyPr/>
        <a:lstStyle/>
        <a:p>
          <a:endParaRPr lang="cs-CZ"/>
        </a:p>
      </dgm:t>
    </dgm:pt>
    <dgm:pt modelId="{2CDAA159-8F0E-4912-BF08-2ABD1F7BEF34}" type="pres">
      <dgm:prSet presAssocID="{20CFAB62-7F57-4C82-B67B-09A29D257906}" presName="hierRoot2" presStyleCnt="0">
        <dgm:presLayoutVars>
          <dgm:hierBranch val="init"/>
        </dgm:presLayoutVars>
      </dgm:prSet>
      <dgm:spPr/>
    </dgm:pt>
    <dgm:pt modelId="{5BFC2540-B7CA-40C8-BFB8-5870237AB18F}" type="pres">
      <dgm:prSet presAssocID="{20CFAB62-7F57-4C82-B67B-09A29D257906}" presName="rootComposite" presStyleCnt="0"/>
      <dgm:spPr/>
    </dgm:pt>
    <dgm:pt modelId="{0B758457-98E3-4DF1-AAC7-7D40B4F5368F}" type="pres">
      <dgm:prSet presAssocID="{20CFAB62-7F57-4C82-B67B-09A29D257906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1270722-E6E5-403F-B94F-D70B3047418F}" type="pres">
      <dgm:prSet presAssocID="{20CFAB62-7F57-4C82-B67B-09A29D257906}" presName="rootConnector" presStyleLbl="node2" presStyleIdx="2" presStyleCnt="3"/>
      <dgm:spPr/>
      <dgm:t>
        <a:bodyPr/>
        <a:lstStyle/>
        <a:p>
          <a:endParaRPr lang="cs-CZ"/>
        </a:p>
      </dgm:t>
    </dgm:pt>
    <dgm:pt modelId="{797ECF20-D00C-4EBA-89A3-77808A548210}" type="pres">
      <dgm:prSet presAssocID="{20CFAB62-7F57-4C82-B67B-09A29D257906}" presName="hierChild4" presStyleCnt="0"/>
      <dgm:spPr/>
    </dgm:pt>
    <dgm:pt modelId="{E1A20176-B05B-40DB-8328-76F667C6FC4C}" type="pres">
      <dgm:prSet presAssocID="{20CFAB62-7F57-4C82-B67B-09A29D257906}" presName="hierChild5" presStyleCnt="0"/>
      <dgm:spPr/>
    </dgm:pt>
    <dgm:pt modelId="{1E18341C-73D3-4BD3-8FA7-928E6EFB433F}" type="pres">
      <dgm:prSet presAssocID="{479F1D10-7CB8-4EF5-96E9-848568F97D89}" presName="hierChild3" presStyleCnt="0"/>
      <dgm:spPr/>
    </dgm:pt>
  </dgm:ptLst>
  <dgm:cxnLst>
    <dgm:cxn modelId="{E9C35C02-E2B7-4D49-85D3-7EB5852A8E8D}" type="presOf" srcId="{4B33323D-E12E-4DB6-9D40-E75F4CE5B31E}" destId="{25A44F27-2D31-4B3B-8BAC-14D211DE8BE0}" srcOrd="0" destOrd="0" presId="urn:microsoft.com/office/officeart/2005/8/layout/orgChart1"/>
    <dgm:cxn modelId="{F5F06BA4-B012-404A-ABDF-E2F2AA06D5F9}" type="presOf" srcId="{20CFAB62-7F57-4C82-B67B-09A29D257906}" destId="{0B758457-98E3-4DF1-AAC7-7D40B4F5368F}" srcOrd="0" destOrd="0" presId="urn:microsoft.com/office/officeart/2005/8/layout/orgChart1"/>
    <dgm:cxn modelId="{0934E393-F351-4634-BF44-5A204A25BD55}" type="presOf" srcId="{E3DD0347-8EE2-44CD-ACED-926FE5C2CEF6}" destId="{6DBA232F-1B45-4140-BAB7-5BDC3883DF4E}" srcOrd="1" destOrd="0" presId="urn:microsoft.com/office/officeart/2005/8/layout/orgChart1"/>
    <dgm:cxn modelId="{6957A807-444A-4221-BD11-F5F2A4978A29}" type="presOf" srcId="{E3DD0347-8EE2-44CD-ACED-926FE5C2CEF6}" destId="{8628AB8A-9C68-4E63-8F10-0B817749DD2C}" srcOrd="0" destOrd="0" presId="urn:microsoft.com/office/officeart/2005/8/layout/orgChart1"/>
    <dgm:cxn modelId="{737CB951-4874-4058-9CB6-5052FE789FDC}" srcId="{4B33323D-E12E-4DB6-9D40-E75F4CE5B31E}" destId="{479F1D10-7CB8-4EF5-96E9-848568F97D89}" srcOrd="0" destOrd="0" parTransId="{3DC01A65-AB36-45F5-A1F1-890A8500244E}" sibTransId="{897F0E5A-F798-47A7-9D1F-D3539A9E90BB}"/>
    <dgm:cxn modelId="{2D216FDC-7ABB-4345-9399-D4E62309D320}" type="presOf" srcId="{20CFAB62-7F57-4C82-B67B-09A29D257906}" destId="{71270722-E6E5-403F-B94F-D70B3047418F}" srcOrd="1" destOrd="0" presId="urn:microsoft.com/office/officeart/2005/8/layout/orgChart1"/>
    <dgm:cxn modelId="{222454A3-236F-4CA0-9367-6EBE527468CA}" srcId="{479F1D10-7CB8-4EF5-96E9-848568F97D89}" destId="{20CFAB62-7F57-4C82-B67B-09A29D257906}" srcOrd="2" destOrd="0" parTransId="{775823AC-B7A7-4B3A-A824-B34E6C204B12}" sibTransId="{B49481FC-5372-4799-ABB3-EC224545BDC1}"/>
    <dgm:cxn modelId="{61AAE748-E225-4EB9-9BC4-96580DB0D7BF}" srcId="{479F1D10-7CB8-4EF5-96E9-848568F97D89}" destId="{D33BEB45-85C0-4C6D-94D3-07A602318C5F}" srcOrd="0" destOrd="0" parTransId="{7C5C9A04-8C46-42F8-BD4E-07F8AD828114}" sibTransId="{1C671B67-F7BC-4588-B114-6379577848B3}"/>
    <dgm:cxn modelId="{0EC9595A-EF7B-473F-B50F-02B328BDBDD7}" type="presOf" srcId="{D33BEB45-85C0-4C6D-94D3-07A602318C5F}" destId="{6E9B1FC1-ED30-4826-8D0D-B5568A95E99B}" srcOrd="0" destOrd="0" presId="urn:microsoft.com/office/officeart/2005/8/layout/orgChart1"/>
    <dgm:cxn modelId="{9556AFA6-F14E-4437-98B3-C6BE153A7615}" type="presOf" srcId="{D33BEB45-85C0-4C6D-94D3-07A602318C5F}" destId="{E51838DE-8DCD-487A-8C43-CB946490C717}" srcOrd="1" destOrd="0" presId="urn:microsoft.com/office/officeart/2005/8/layout/orgChart1"/>
    <dgm:cxn modelId="{07B4E623-1784-4BCA-B6CA-58036553E348}" type="presOf" srcId="{F420184F-18CB-4923-AD3B-96217E231DAA}" destId="{FAB6707A-3FA3-42B0-BA23-6C2BD0DD1616}" srcOrd="0" destOrd="0" presId="urn:microsoft.com/office/officeart/2005/8/layout/orgChart1"/>
    <dgm:cxn modelId="{5C1472AD-217A-4B50-9C7D-173575F1ECFC}" type="presOf" srcId="{7C5C9A04-8C46-42F8-BD4E-07F8AD828114}" destId="{A9116C80-523F-4A7D-A98F-0DB10DC3ECB7}" srcOrd="0" destOrd="0" presId="urn:microsoft.com/office/officeart/2005/8/layout/orgChart1"/>
    <dgm:cxn modelId="{84EC83C3-11C7-4A7F-ACB3-3F1156CED959}" type="presOf" srcId="{479F1D10-7CB8-4EF5-96E9-848568F97D89}" destId="{A3B72790-9AAD-4D15-B0EA-538DE444B399}" srcOrd="0" destOrd="0" presId="urn:microsoft.com/office/officeart/2005/8/layout/orgChart1"/>
    <dgm:cxn modelId="{7BBBF57B-E54A-44A5-B9C4-CEE0612A3F90}" type="presOf" srcId="{479F1D10-7CB8-4EF5-96E9-848568F97D89}" destId="{029A093D-54EA-4B4B-A356-C6379A8AF08E}" srcOrd="1" destOrd="0" presId="urn:microsoft.com/office/officeart/2005/8/layout/orgChart1"/>
    <dgm:cxn modelId="{0103AF8E-8111-4A1D-B521-86A8BA489F15}" type="presOf" srcId="{775823AC-B7A7-4B3A-A824-B34E6C204B12}" destId="{4FDD2495-7ABC-4D62-BC44-B34E24EA83CA}" srcOrd="0" destOrd="0" presId="urn:microsoft.com/office/officeart/2005/8/layout/orgChart1"/>
    <dgm:cxn modelId="{8C09719A-9B36-4E80-9167-2FE8FF658745}" srcId="{479F1D10-7CB8-4EF5-96E9-848568F97D89}" destId="{E3DD0347-8EE2-44CD-ACED-926FE5C2CEF6}" srcOrd="1" destOrd="0" parTransId="{F420184F-18CB-4923-AD3B-96217E231DAA}" sibTransId="{6F3C61ED-CE06-489F-8021-2D4595262FC8}"/>
    <dgm:cxn modelId="{33AB91EA-C860-4E85-903C-7269A64A9E46}" type="presParOf" srcId="{25A44F27-2D31-4B3B-8BAC-14D211DE8BE0}" destId="{A24CF3DE-AAEF-40A8-84C2-6490991D3AAA}" srcOrd="0" destOrd="0" presId="urn:microsoft.com/office/officeart/2005/8/layout/orgChart1"/>
    <dgm:cxn modelId="{EE3AB439-8170-4244-B644-6E726A2C5329}" type="presParOf" srcId="{A24CF3DE-AAEF-40A8-84C2-6490991D3AAA}" destId="{84C8A15C-E78E-40C0-9773-75A5ED230155}" srcOrd="0" destOrd="0" presId="urn:microsoft.com/office/officeart/2005/8/layout/orgChart1"/>
    <dgm:cxn modelId="{D3C5670E-A204-4736-85DF-BE3AA656822F}" type="presParOf" srcId="{84C8A15C-E78E-40C0-9773-75A5ED230155}" destId="{A3B72790-9AAD-4D15-B0EA-538DE444B399}" srcOrd="0" destOrd="0" presId="urn:microsoft.com/office/officeart/2005/8/layout/orgChart1"/>
    <dgm:cxn modelId="{9A186CA1-DF5C-489F-9E91-77C3E791D00B}" type="presParOf" srcId="{84C8A15C-E78E-40C0-9773-75A5ED230155}" destId="{029A093D-54EA-4B4B-A356-C6379A8AF08E}" srcOrd="1" destOrd="0" presId="urn:microsoft.com/office/officeart/2005/8/layout/orgChart1"/>
    <dgm:cxn modelId="{4AD7FA49-A62A-4FBF-B8A3-7A891FA9090C}" type="presParOf" srcId="{A24CF3DE-AAEF-40A8-84C2-6490991D3AAA}" destId="{22365FA7-CB11-4CDF-A520-B5FD8ABB2E59}" srcOrd="1" destOrd="0" presId="urn:microsoft.com/office/officeart/2005/8/layout/orgChart1"/>
    <dgm:cxn modelId="{2B594475-2C3C-4315-9C0C-920FB45C6EF4}" type="presParOf" srcId="{22365FA7-CB11-4CDF-A520-B5FD8ABB2E59}" destId="{A9116C80-523F-4A7D-A98F-0DB10DC3ECB7}" srcOrd="0" destOrd="0" presId="urn:microsoft.com/office/officeart/2005/8/layout/orgChart1"/>
    <dgm:cxn modelId="{2C43B1A8-E435-4401-BDAD-3E1A09D69468}" type="presParOf" srcId="{22365FA7-CB11-4CDF-A520-B5FD8ABB2E59}" destId="{1D9A6BB5-5C30-4E64-A6C7-6452DF584489}" srcOrd="1" destOrd="0" presId="urn:microsoft.com/office/officeart/2005/8/layout/orgChart1"/>
    <dgm:cxn modelId="{FA9D3851-EE19-4717-9174-9F872C4AFFBE}" type="presParOf" srcId="{1D9A6BB5-5C30-4E64-A6C7-6452DF584489}" destId="{640204B7-CEC6-471C-8EDD-19866DB39B1F}" srcOrd="0" destOrd="0" presId="urn:microsoft.com/office/officeart/2005/8/layout/orgChart1"/>
    <dgm:cxn modelId="{EAF89D55-9ED3-49F5-9E96-A957661E7539}" type="presParOf" srcId="{640204B7-CEC6-471C-8EDD-19866DB39B1F}" destId="{6E9B1FC1-ED30-4826-8D0D-B5568A95E99B}" srcOrd="0" destOrd="0" presId="urn:microsoft.com/office/officeart/2005/8/layout/orgChart1"/>
    <dgm:cxn modelId="{DBB1CE75-3623-48EB-8462-32C6C6EF775F}" type="presParOf" srcId="{640204B7-CEC6-471C-8EDD-19866DB39B1F}" destId="{E51838DE-8DCD-487A-8C43-CB946490C717}" srcOrd="1" destOrd="0" presId="urn:microsoft.com/office/officeart/2005/8/layout/orgChart1"/>
    <dgm:cxn modelId="{9993AF22-A65E-475A-827E-6FADD18FCCC2}" type="presParOf" srcId="{1D9A6BB5-5C30-4E64-A6C7-6452DF584489}" destId="{3E42794E-B913-45B9-AF2E-255CFD23A04A}" srcOrd="1" destOrd="0" presId="urn:microsoft.com/office/officeart/2005/8/layout/orgChart1"/>
    <dgm:cxn modelId="{EF439749-4189-409E-B1C5-8F0B1B145F0B}" type="presParOf" srcId="{1D9A6BB5-5C30-4E64-A6C7-6452DF584489}" destId="{38EF49A9-558A-4A34-8CFF-BF61C0361F3B}" srcOrd="2" destOrd="0" presId="urn:microsoft.com/office/officeart/2005/8/layout/orgChart1"/>
    <dgm:cxn modelId="{A9C8AEA2-30F6-45E1-9BC5-84DEF654BFA6}" type="presParOf" srcId="{22365FA7-CB11-4CDF-A520-B5FD8ABB2E59}" destId="{FAB6707A-3FA3-42B0-BA23-6C2BD0DD1616}" srcOrd="2" destOrd="0" presId="urn:microsoft.com/office/officeart/2005/8/layout/orgChart1"/>
    <dgm:cxn modelId="{EF1C2CD1-0403-4283-9B58-C94C14E2455C}" type="presParOf" srcId="{22365FA7-CB11-4CDF-A520-B5FD8ABB2E59}" destId="{980CD0C3-20FE-461F-B55C-DD5581C73940}" srcOrd="3" destOrd="0" presId="urn:microsoft.com/office/officeart/2005/8/layout/orgChart1"/>
    <dgm:cxn modelId="{2B176FE6-5F64-4703-86B7-8124096B7CC1}" type="presParOf" srcId="{980CD0C3-20FE-461F-B55C-DD5581C73940}" destId="{6A4C3A50-AF48-4427-A52C-AD673734921B}" srcOrd="0" destOrd="0" presId="urn:microsoft.com/office/officeart/2005/8/layout/orgChart1"/>
    <dgm:cxn modelId="{02D22C49-E731-4100-A910-AC3C8DB5D6EB}" type="presParOf" srcId="{6A4C3A50-AF48-4427-A52C-AD673734921B}" destId="{8628AB8A-9C68-4E63-8F10-0B817749DD2C}" srcOrd="0" destOrd="0" presId="urn:microsoft.com/office/officeart/2005/8/layout/orgChart1"/>
    <dgm:cxn modelId="{96DF67F9-B89C-4A2C-86A8-F49CFBD5B336}" type="presParOf" srcId="{6A4C3A50-AF48-4427-A52C-AD673734921B}" destId="{6DBA232F-1B45-4140-BAB7-5BDC3883DF4E}" srcOrd="1" destOrd="0" presId="urn:microsoft.com/office/officeart/2005/8/layout/orgChart1"/>
    <dgm:cxn modelId="{94E434C8-6AC0-42F6-9258-2380D3B6A43F}" type="presParOf" srcId="{980CD0C3-20FE-461F-B55C-DD5581C73940}" destId="{23F613D7-F490-41A7-B1C7-F46233602A88}" srcOrd="1" destOrd="0" presId="urn:microsoft.com/office/officeart/2005/8/layout/orgChart1"/>
    <dgm:cxn modelId="{0C361516-9FA2-4095-A4FD-6441A810109A}" type="presParOf" srcId="{980CD0C3-20FE-461F-B55C-DD5581C73940}" destId="{ADAC69ED-C1BD-44AA-B160-EF5FCC87813D}" srcOrd="2" destOrd="0" presId="urn:microsoft.com/office/officeart/2005/8/layout/orgChart1"/>
    <dgm:cxn modelId="{EDC602FC-9BA9-4A88-B293-FBA1D60173E1}" type="presParOf" srcId="{22365FA7-CB11-4CDF-A520-B5FD8ABB2E59}" destId="{4FDD2495-7ABC-4D62-BC44-B34E24EA83CA}" srcOrd="4" destOrd="0" presId="urn:microsoft.com/office/officeart/2005/8/layout/orgChart1"/>
    <dgm:cxn modelId="{32A7C866-A278-47B7-95EA-0C78EEF0BA79}" type="presParOf" srcId="{22365FA7-CB11-4CDF-A520-B5FD8ABB2E59}" destId="{2CDAA159-8F0E-4912-BF08-2ABD1F7BEF34}" srcOrd="5" destOrd="0" presId="urn:microsoft.com/office/officeart/2005/8/layout/orgChart1"/>
    <dgm:cxn modelId="{5B8FA206-6F3A-45EA-9C10-08F265D58F1E}" type="presParOf" srcId="{2CDAA159-8F0E-4912-BF08-2ABD1F7BEF34}" destId="{5BFC2540-B7CA-40C8-BFB8-5870237AB18F}" srcOrd="0" destOrd="0" presId="urn:microsoft.com/office/officeart/2005/8/layout/orgChart1"/>
    <dgm:cxn modelId="{92065559-B724-4F0B-AEFE-BE045812D9C9}" type="presParOf" srcId="{5BFC2540-B7CA-40C8-BFB8-5870237AB18F}" destId="{0B758457-98E3-4DF1-AAC7-7D40B4F5368F}" srcOrd="0" destOrd="0" presId="urn:microsoft.com/office/officeart/2005/8/layout/orgChart1"/>
    <dgm:cxn modelId="{3FF20AE2-B793-454E-B182-05A751275DBC}" type="presParOf" srcId="{5BFC2540-B7CA-40C8-BFB8-5870237AB18F}" destId="{71270722-E6E5-403F-B94F-D70B3047418F}" srcOrd="1" destOrd="0" presId="urn:microsoft.com/office/officeart/2005/8/layout/orgChart1"/>
    <dgm:cxn modelId="{295C8EDF-55AC-4F26-B402-89AE798ED54B}" type="presParOf" srcId="{2CDAA159-8F0E-4912-BF08-2ABD1F7BEF34}" destId="{797ECF20-D00C-4EBA-89A3-77808A548210}" srcOrd="1" destOrd="0" presId="urn:microsoft.com/office/officeart/2005/8/layout/orgChart1"/>
    <dgm:cxn modelId="{ADEAB2AC-57D6-4426-897F-ED585F4DB7AE}" type="presParOf" srcId="{2CDAA159-8F0E-4912-BF08-2ABD1F7BEF34}" destId="{E1A20176-B05B-40DB-8328-76F667C6FC4C}" srcOrd="2" destOrd="0" presId="urn:microsoft.com/office/officeart/2005/8/layout/orgChart1"/>
    <dgm:cxn modelId="{DAFE848D-BFAD-4FDB-B3E7-7306C01CB03A}" type="presParOf" srcId="{A24CF3DE-AAEF-40A8-84C2-6490991D3AAA}" destId="{1E18341C-73D3-4BD3-8FA7-928E6EFB433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BFADC75-F560-452B-A295-2AF6B088A1A1}" type="doc">
      <dgm:prSet loTypeId="urn:microsoft.com/office/officeart/2005/8/layout/orgChart1" loCatId="hierarchy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F6EEB213-B290-416C-8532-5FAA3C699710}">
      <dgm:prSet phldrT="[Text]"/>
      <dgm:spPr/>
      <dgm:t>
        <a:bodyPr/>
        <a:lstStyle/>
        <a:p>
          <a:r>
            <a:rPr lang="cs-CZ" dirty="0" smtClean="0"/>
            <a:t>Předmět zájmu</a:t>
          </a:r>
          <a:endParaRPr lang="cs-CZ" dirty="0"/>
        </a:p>
      </dgm:t>
    </dgm:pt>
    <dgm:pt modelId="{E1874500-BB77-46E9-B9A9-5EFAD1444B5C}" type="parTrans" cxnId="{2778AB6C-E5AE-4E82-9BD6-B4D26157DE20}">
      <dgm:prSet/>
      <dgm:spPr/>
      <dgm:t>
        <a:bodyPr/>
        <a:lstStyle/>
        <a:p>
          <a:endParaRPr lang="cs-CZ"/>
        </a:p>
      </dgm:t>
    </dgm:pt>
    <dgm:pt modelId="{74C6D0F6-B816-4B5A-A498-496BC699DD78}" type="sibTrans" cxnId="{2778AB6C-E5AE-4E82-9BD6-B4D26157DE20}">
      <dgm:prSet/>
      <dgm:spPr/>
      <dgm:t>
        <a:bodyPr/>
        <a:lstStyle/>
        <a:p>
          <a:endParaRPr lang="cs-CZ"/>
        </a:p>
      </dgm:t>
    </dgm:pt>
    <dgm:pt modelId="{98E71C5F-CD00-4EA9-A609-59F15AB6CACE}">
      <dgm:prSet phldrT="[Text]"/>
      <dgm:spPr/>
      <dgm:t>
        <a:bodyPr/>
        <a:lstStyle/>
        <a:p>
          <a:r>
            <a:rPr lang="cs-CZ" dirty="0" smtClean="0"/>
            <a:t>makroekonomie</a:t>
          </a:r>
          <a:endParaRPr lang="cs-CZ" dirty="0"/>
        </a:p>
      </dgm:t>
    </dgm:pt>
    <dgm:pt modelId="{8887A0FA-4063-450E-B849-515374453279}" type="parTrans" cxnId="{F9886D85-01FF-4CA1-B1F5-D075C86E6F81}">
      <dgm:prSet/>
      <dgm:spPr/>
      <dgm:t>
        <a:bodyPr/>
        <a:lstStyle/>
        <a:p>
          <a:endParaRPr lang="cs-CZ"/>
        </a:p>
      </dgm:t>
    </dgm:pt>
    <dgm:pt modelId="{485F183A-DF3B-4814-8BF7-97394822ECD8}" type="sibTrans" cxnId="{F9886D85-01FF-4CA1-B1F5-D075C86E6F81}">
      <dgm:prSet/>
      <dgm:spPr/>
      <dgm:t>
        <a:bodyPr/>
        <a:lstStyle/>
        <a:p>
          <a:endParaRPr lang="cs-CZ"/>
        </a:p>
      </dgm:t>
    </dgm:pt>
    <dgm:pt modelId="{FB5E03AB-546A-47D2-A2AE-B18DDD6711DE}">
      <dgm:prSet phldrT="[Text]"/>
      <dgm:spPr/>
      <dgm:t>
        <a:bodyPr/>
        <a:lstStyle/>
        <a:p>
          <a:r>
            <a:rPr lang="cs-CZ" dirty="0" smtClean="0"/>
            <a:t>mikroekonomie</a:t>
          </a:r>
          <a:endParaRPr lang="cs-CZ" dirty="0"/>
        </a:p>
      </dgm:t>
    </dgm:pt>
    <dgm:pt modelId="{8B835869-3DFD-4423-B483-E60CB26E94FA}" type="parTrans" cxnId="{DE37FD82-CA30-4606-A7C5-0C7D2F7F5827}">
      <dgm:prSet/>
      <dgm:spPr/>
      <dgm:t>
        <a:bodyPr/>
        <a:lstStyle/>
        <a:p>
          <a:endParaRPr lang="cs-CZ"/>
        </a:p>
      </dgm:t>
    </dgm:pt>
    <dgm:pt modelId="{040D723A-963F-4EBC-90BD-FC233BA9426F}" type="sibTrans" cxnId="{DE37FD82-CA30-4606-A7C5-0C7D2F7F5827}">
      <dgm:prSet/>
      <dgm:spPr/>
      <dgm:t>
        <a:bodyPr/>
        <a:lstStyle/>
        <a:p>
          <a:endParaRPr lang="cs-CZ"/>
        </a:p>
      </dgm:t>
    </dgm:pt>
    <dgm:pt modelId="{1868C42F-4284-464B-BF0D-F57D3BAF85FC}" type="pres">
      <dgm:prSet presAssocID="{2BFADC75-F560-452B-A295-2AF6B088A1A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E05DF3F8-24AC-443A-BD47-D219877DE50E}" type="pres">
      <dgm:prSet presAssocID="{F6EEB213-B290-416C-8532-5FAA3C699710}" presName="hierRoot1" presStyleCnt="0">
        <dgm:presLayoutVars>
          <dgm:hierBranch val="init"/>
        </dgm:presLayoutVars>
      </dgm:prSet>
      <dgm:spPr/>
    </dgm:pt>
    <dgm:pt modelId="{DB2E491C-4341-4B81-BB5C-DF60EA7F367F}" type="pres">
      <dgm:prSet presAssocID="{F6EEB213-B290-416C-8532-5FAA3C699710}" presName="rootComposite1" presStyleCnt="0"/>
      <dgm:spPr/>
    </dgm:pt>
    <dgm:pt modelId="{CF94B7E6-B107-4845-9333-C620DA87C213}" type="pres">
      <dgm:prSet presAssocID="{F6EEB213-B290-416C-8532-5FAA3C699710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4C0E4C3-4C52-4CAA-925A-420C9FD3A57E}" type="pres">
      <dgm:prSet presAssocID="{F6EEB213-B290-416C-8532-5FAA3C699710}" presName="rootConnector1" presStyleLbl="node1" presStyleIdx="0" presStyleCnt="0"/>
      <dgm:spPr/>
      <dgm:t>
        <a:bodyPr/>
        <a:lstStyle/>
        <a:p>
          <a:endParaRPr lang="cs-CZ"/>
        </a:p>
      </dgm:t>
    </dgm:pt>
    <dgm:pt modelId="{1522CF58-EBE8-46BF-BB91-09A86F5ED679}" type="pres">
      <dgm:prSet presAssocID="{F6EEB213-B290-416C-8532-5FAA3C699710}" presName="hierChild2" presStyleCnt="0"/>
      <dgm:spPr/>
    </dgm:pt>
    <dgm:pt modelId="{8CF7ED96-B4E9-4AEE-BCB9-527AAB2FCFCE}" type="pres">
      <dgm:prSet presAssocID="{8887A0FA-4063-450E-B849-515374453279}" presName="Name37" presStyleLbl="parChTrans1D2" presStyleIdx="0" presStyleCnt="2"/>
      <dgm:spPr/>
      <dgm:t>
        <a:bodyPr/>
        <a:lstStyle/>
        <a:p>
          <a:endParaRPr lang="cs-CZ"/>
        </a:p>
      </dgm:t>
    </dgm:pt>
    <dgm:pt modelId="{9A37074F-6517-4CCE-99B7-4E4242E3E701}" type="pres">
      <dgm:prSet presAssocID="{98E71C5F-CD00-4EA9-A609-59F15AB6CACE}" presName="hierRoot2" presStyleCnt="0">
        <dgm:presLayoutVars>
          <dgm:hierBranch val="init"/>
        </dgm:presLayoutVars>
      </dgm:prSet>
      <dgm:spPr/>
    </dgm:pt>
    <dgm:pt modelId="{D8EEFFC8-9D42-4695-B5F5-C5BAF9599686}" type="pres">
      <dgm:prSet presAssocID="{98E71C5F-CD00-4EA9-A609-59F15AB6CACE}" presName="rootComposite" presStyleCnt="0"/>
      <dgm:spPr/>
    </dgm:pt>
    <dgm:pt modelId="{A13BBB19-D017-401B-862D-2DBCBC1D4DC2}" type="pres">
      <dgm:prSet presAssocID="{98E71C5F-CD00-4EA9-A609-59F15AB6CACE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745DB31-421B-405D-B37C-885A93C13255}" type="pres">
      <dgm:prSet presAssocID="{98E71C5F-CD00-4EA9-A609-59F15AB6CACE}" presName="rootConnector" presStyleLbl="node2" presStyleIdx="0" presStyleCnt="2"/>
      <dgm:spPr/>
      <dgm:t>
        <a:bodyPr/>
        <a:lstStyle/>
        <a:p>
          <a:endParaRPr lang="cs-CZ"/>
        </a:p>
      </dgm:t>
    </dgm:pt>
    <dgm:pt modelId="{466953F3-BAEC-4BD0-8B1D-DAACDA7704B8}" type="pres">
      <dgm:prSet presAssocID="{98E71C5F-CD00-4EA9-A609-59F15AB6CACE}" presName="hierChild4" presStyleCnt="0"/>
      <dgm:spPr/>
    </dgm:pt>
    <dgm:pt modelId="{CD0BC822-F052-44C6-B0FF-C3453142C525}" type="pres">
      <dgm:prSet presAssocID="{98E71C5F-CD00-4EA9-A609-59F15AB6CACE}" presName="hierChild5" presStyleCnt="0"/>
      <dgm:spPr/>
    </dgm:pt>
    <dgm:pt modelId="{DF57C087-BD8D-4727-906F-BB864E5300B1}" type="pres">
      <dgm:prSet presAssocID="{8B835869-3DFD-4423-B483-E60CB26E94FA}" presName="Name37" presStyleLbl="parChTrans1D2" presStyleIdx="1" presStyleCnt="2"/>
      <dgm:spPr/>
      <dgm:t>
        <a:bodyPr/>
        <a:lstStyle/>
        <a:p>
          <a:endParaRPr lang="cs-CZ"/>
        </a:p>
      </dgm:t>
    </dgm:pt>
    <dgm:pt modelId="{9020AE23-A636-4AD5-A117-2BF17F8E8700}" type="pres">
      <dgm:prSet presAssocID="{FB5E03AB-546A-47D2-A2AE-B18DDD6711DE}" presName="hierRoot2" presStyleCnt="0">
        <dgm:presLayoutVars>
          <dgm:hierBranch val="init"/>
        </dgm:presLayoutVars>
      </dgm:prSet>
      <dgm:spPr/>
    </dgm:pt>
    <dgm:pt modelId="{FD826CC7-7C04-4B4A-800A-C4798A034EBE}" type="pres">
      <dgm:prSet presAssocID="{FB5E03AB-546A-47D2-A2AE-B18DDD6711DE}" presName="rootComposite" presStyleCnt="0"/>
      <dgm:spPr/>
    </dgm:pt>
    <dgm:pt modelId="{5046DDB9-EB6C-429C-927D-FA5ECEAC2327}" type="pres">
      <dgm:prSet presAssocID="{FB5E03AB-546A-47D2-A2AE-B18DDD6711DE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2A294A7-C769-4934-9020-F686A107F158}" type="pres">
      <dgm:prSet presAssocID="{FB5E03AB-546A-47D2-A2AE-B18DDD6711DE}" presName="rootConnector" presStyleLbl="node2" presStyleIdx="1" presStyleCnt="2"/>
      <dgm:spPr/>
      <dgm:t>
        <a:bodyPr/>
        <a:lstStyle/>
        <a:p>
          <a:endParaRPr lang="cs-CZ"/>
        </a:p>
      </dgm:t>
    </dgm:pt>
    <dgm:pt modelId="{007CA003-0C24-41C9-A0FB-56CEBA7D55D8}" type="pres">
      <dgm:prSet presAssocID="{FB5E03AB-546A-47D2-A2AE-B18DDD6711DE}" presName="hierChild4" presStyleCnt="0"/>
      <dgm:spPr/>
    </dgm:pt>
    <dgm:pt modelId="{0DE5D479-D72C-40B2-9586-AE87F42E66B8}" type="pres">
      <dgm:prSet presAssocID="{FB5E03AB-546A-47D2-A2AE-B18DDD6711DE}" presName="hierChild5" presStyleCnt="0"/>
      <dgm:spPr/>
    </dgm:pt>
    <dgm:pt modelId="{22936155-1DD5-4CC2-8724-1CDFB6D0EC33}" type="pres">
      <dgm:prSet presAssocID="{F6EEB213-B290-416C-8532-5FAA3C699710}" presName="hierChild3" presStyleCnt="0"/>
      <dgm:spPr/>
    </dgm:pt>
  </dgm:ptLst>
  <dgm:cxnLst>
    <dgm:cxn modelId="{888FF7F4-8607-4E66-ADAD-80A2FC4010ED}" type="presOf" srcId="{2BFADC75-F560-452B-A295-2AF6B088A1A1}" destId="{1868C42F-4284-464B-BF0D-F57D3BAF85FC}" srcOrd="0" destOrd="0" presId="urn:microsoft.com/office/officeart/2005/8/layout/orgChart1"/>
    <dgm:cxn modelId="{6D5D6C63-4A5F-4C50-8E36-C8ED9E4D9E79}" type="presOf" srcId="{FB5E03AB-546A-47D2-A2AE-B18DDD6711DE}" destId="{52A294A7-C769-4934-9020-F686A107F158}" srcOrd="1" destOrd="0" presId="urn:microsoft.com/office/officeart/2005/8/layout/orgChart1"/>
    <dgm:cxn modelId="{69353833-F5AC-4DA0-AEF5-A234D4AF7A08}" type="presOf" srcId="{FB5E03AB-546A-47D2-A2AE-B18DDD6711DE}" destId="{5046DDB9-EB6C-429C-927D-FA5ECEAC2327}" srcOrd="0" destOrd="0" presId="urn:microsoft.com/office/officeart/2005/8/layout/orgChart1"/>
    <dgm:cxn modelId="{2778AB6C-E5AE-4E82-9BD6-B4D26157DE20}" srcId="{2BFADC75-F560-452B-A295-2AF6B088A1A1}" destId="{F6EEB213-B290-416C-8532-5FAA3C699710}" srcOrd="0" destOrd="0" parTransId="{E1874500-BB77-46E9-B9A9-5EFAD1444B5C}" sibTransId="{74C6D0F6-B816-4B5A-A498-496BC699DD78}"/>
    <dgm:cxn modelId="{98050694-3FD9-4414-9E0A-8370E096C1B7}" type="presOf" srcId="{F6EEB213-B290-416C-8532-5FAA3C699710}" destId="{B4C0E4C3-4C52-4CAA-925A-420C9FD3A57E}" srcOrd="1" destOrd="0" presId="urn:microsoft.com/office/officeart/2005/8/layout/orgChart1"/>
    <dgm:cxn modelId="{F790963C-8DD2-42E5-BC7F-A2C744A6F934}" type="presOf" srcId="{8887A0FA-4063-450E-B849-515374453279}" destId="{8CF7ED96-B4E9-4AEE-BCB9-527AAB2FCFCE}" srcOrd="0" destOrd="0" presId="urn:microsoft.com/office/officeart/2005/8/layout/orgChart1"/>
    <dgm:cxn modelId="{DE37FD82-CA30-4606-A7C5-0C7D2F7F5827}" srcId="{F6EEB213-B290-416C-8532-5FAA3C699710}" destId="{FB5E03AB-546A-47D2-A2AE-B18DDD6711DE}" srcOrd="1" destOrd="0" parTransId="{8B835869-3DFD-4423-B483-E60CB26E94FA}" sibTransId="{040D723A-963F-4EBC-90BD-FC233BA9426F}"/>
    <dgm:cxn modelId="{F9886D85-01FF-4CA1-B1F5-D075C86E6F81}" srcId="{F6EEB213-B290-416C-8532-5FAA3C699710}" destId="{98E71C5F-CD00-4EA9-A609-59F15AB6CACE}" srcOrd="0" destOrd="0" parTransId="{8887A0FA-4063-450E-B849-515374453279}" sibTransId="{485F183A-DF3B-4814-8BF7-97394822ECD8}"/>
    <dgm:cxn modelId="{C362E78B-CB78-47E0-BA5E-010B2B2E671C}" type="presOf" srcId="{98E71C5F-CD00-4EA9-A609-59F15AB6CACE}" destId="{7745DB31-421B-405D-B37C-885A93C13255}" srcOrd="1" destOrd="0" presId="urn:microsoft.com/office/officeart/2005/8/layout/orgChart1"/>
    <dgm:cxn modelId="{0E919280-EE08-4609-856E-AA186B8D4246}" type="presOf" srcId="{8B835869-3DFD-4423-B483-E60CB26E94FA}" destId="{DF57C087-BD8D-4727-906F-BB864E5300B1}" srcOrd="0" destOrd="0" presId="urn:microsoft.com/office/officeart/2005/8/layout/orgChart1"/>
    <dgm:cxn modelId="{12956290-9D59-4FB7-A05A-FC981D83F5E0}" type="presOf" srcId="{F6EEB213-B290-416C-8532-5FAA3C699710}" destId="{CF94B7E6-B107-4845-9333-C620DA87C213}" srcOrd="0" destOrd="0" presId="urn:microsoft.com/office/officeart/2005/8/layout/orgChart1"/>
    <dgm:cxn modelId="{689F2B03-A5C0-4AB7-B9EF-AF59323BF462}" type="presOf" srcId="{98E71C5F-CD00-4EA9-A609-59F15AB6CACE}" destId="{A13BBB19-D017-401B-862D-2DBCBC1D4DC2}" srcOrd="0" destOrd="0" presId="urn:microsoft.com/office/officeart/2005/8/layout/orgChart1"/>
    <dgm:cxn modelId="{A243234C-169D-4E78-88EC-8687C7C62E1F}" type="presParOf" srcId="{1868C42F-4284-464B-BF0D-F57D3BAF85FC}" destId="{E05DF3F8-24AC-443A-BD47-D219877DE50E}" srcOrd="0" destOrd="0" presId="urn:microsoft.com/office/officeart/2005/8/layout/orgChart1"/>
    <dgm:cxn modelId="{D69BA72A-6CC9-4BC6-95D0-7807C56C10F2}" type="presParOf" srcId="{E05DF3F8-24AC-443A-BD47-D219877DE50E}" destId="{DB2E491C-4341-4B81-BB5C-DF60EA7F367F}" srcOrd="0" destOrd="0" presId="urn:microsoft.com/office/officeart/2005/8/layout/orgChart1"/>
    <dgm:cxn modelId="{C4DF4478-F9F9-4766-9E25-96F1023EE1F2}" type="presParOf" srcId="{DB2E491C-4341-4B81-BB5C-DF60EA7F367F}" destId="{CF94B7E6-B107-4845-9333-C620DA87C213}" srcOrd="0" destOrd="0" presId="urn:microsoft.com/office/officeart/2005/8/layout/orgChart1"/>
    <dgm:cxn modelId="{CD7C6FF6-C2F5-485E-81C4-B817F0E5BBCA}" type="presParOf" srcId="{DB2E491C-4341-4B81-BB5C-DF60EA7F367F}" destId="{B4C0E4C3-4C52-4CAA-925A-420C9FD3A57E}" srcOrd="1" destOrd="0" presId="urn:microsoft.com/office/officeart/2005/8/layout/orgChart1"/>
    <dgm:cxn modelId="{1B196756-B919-46E4-B5B1-A87CB734ACCB}" type="presParOf" srcId="{E05DF3F8-24AC-443A-BD47-D219877DE50E}" destId="{1522CF58-EBE8-46BF-BB91-09A86F5ED679}" srcOrd="1" destOrd="0" presId="urn:microsoft.com/office/officeart/2005/8/layout/orgChart1"/>
    <dgm:cxn modelId="{6AE55EDA-F93E-4B48-BC6B-55D43FF216D8}" type="presParOf" srcId="{1522CF58-EBE8-46BF-BB91-09A86F5ED679}" destId="{8CF7ED96-B4E9-4AEE-BCB9-527AAB2FCFCE}" srcOrd="0" destOrd="0" presId="urn:microsoft.com/office/officeart/2005/8/layout/orgChart1"/>
    <dgm:cxn modelId="{AE570208-1413-4733-9E08-4128473BBB4B}" type="presParOf" srcId="{1522CF58-EBE8-46BF-BB91-09A86F5ED679}" destId="{9A37074F-6517-4CCE-99B7-4E4242E3E701}" srcOrd="1" destOrd="0" presId="urn:microsoft.com/office/officeart/2005/8/layout/orgChart1"/>
    <dgm:cxn modelId="{4522765D-2C15-4197-96DC-3C07B90FBAEA}" type="presParOf" srcId="{9A37074F-6517-4CCE-99B7-4E4242E3E701}" destId="{D8EEFFC8-9D42-4695-B5F5-C5BAF9599686}" srcOrd="0" destOrd="0" presId="urn:microsoft.com/office/officeart/2005/8/layout/orgChart1"/>
    <dgm:cxn modelId="{4C5F4D81-4125-487C-A941-ECC295950233}" type="presParOf" srcId="{D8EEFFC8-9D42-4695-B5F5-C5BAF9599686}" destId="{A13BBB19-D017-401B-862D-2DBCBC1D4DC2}" srcOrd="0" destOrd="0" presId="urn:microsoft.com/office/officeart/2005/8/layout/orgChart1"/>
    <dgm:cxn modelId="{348895E7-027A-472B-AB7E-CEFE296D6014}" type="presParOf" srcId="{D8EEFFC8-9D42-4695-B5F5-C5BAF9599686}" destId="{7745DB31-421B-405D-B37C-885A93C13255}" srcOrd="1" destOrd="0" presId="urn:microsoft.com/office/officeart/2005/8/layout/orgChart1"/>
    <dgm:cxn modelId="{E2739BAD-9177-4712-826B-A9F4D5B9D1E3}" type="presParOf" srcId="{9A37074F-6517-4CCE-99B7-4E4242E3E701}" destId="{466953F3-BAEC-4BD0-8B1D-DAACDA7704B8}" srcOrd="1" destOrd="0" presId="urn:microsoft.com/office/officeart/2005/8/layout/orgChart1"/>
    <dgm:cxn modelId="{71D132C4-D6F0-4760-ADFA-C6E878F26B5F}" type="presParOf" srcId="{9A37074F-6517-4CCE-99B7-4E4242E3E701}" destId="{CD0BC822-F052-44C6-B0FF-C3453142C525}" srcOrd="2" destOrd="0" presId="urn:microsoft.com/office/officeart/2005/8/layout/orgChart1"/>
    <dgm:cxn modelId="{B467C9A0-F2B9-4685-8456-C9464CC50786}" type="presParOf" srcId="{1522CF58-EBE8-46BF-BB91-09A86F5ED679}" destId="{DF57C087-BD8D-4727-906F-BB864E5300B1}" srcOrd="2" destOrd="0" presId="urn:microsoft.com/office/officeart/2005/8/layout/orgChart1"/>
    <dgm:cxn modelId="{A201F360-1982-468C-AC27-27E60AB959BA}" type="presParOf" srcId="{1522CF58-EBE8-46BF-BB91-09A86F5ED679}" destId="{9020AE23-A636-4AD5-A117-2BF17F8E8700}" srcOrd="3" destOrd="0" presId="urn:microsoft.com/office/officeart/2005/8/layout/orgChart1"/>
    <dgm:cxn modelId="{CB8415E9-6DE6-4540-8E2F-612B6030775A}" type="presParOf" srcId="{9020AE23-A636-4AD5-A117-2BF17F8E8700}" destId="{FD826CC7-7C04-4B4A-800A-C4798A034EBE}" srcOrd="0" destOrd="0" presId="urn:microsoft.com/office/officeart/2005/8/layout/orgChart1"/>
    <dgm:cxn modelId="{51DED28D-4B88-4282-A500-DE150E70D2EC}" type="presParOf" srcId="{FD826CC7-7C04-4B4A-800A-C4798A034EBE}" destId="{5046DDB9-EB6C-429C-927D-FA5ECEAC2327}" srcOrd="0" destOrd="0" presId="urn:microsoft.com/office/officeart/2005/8/layout/orgChart1"/>
    <dgm:cxn modelId="{B395E98C-CE76-4689-B0B9-4203D1BAE79C}" type="presParOf" srcId="{FD826CC7-7C04-4B4A-800A-C4798A034EBE}" destId="{52A294A7-C769-4934-9020-F686A107F158}" srcOrd="1" destOrd="0" presId="urn:microsoft.com/office/officeart/2005/8/layout/orgChart1"/>
    <dgm:cxn modelId="{C70EE6BD-8926-4C48-937D-2409E5BE4334}" type="presParOf" srcId="{9020AE23-A636-4AD5-A117-2BF17F8E8700}" destId="{007CA003-0C24-41C9-A0FB-56CEBA7D55D8}" srcOrd="1" destOrd="0" presId="urn:microsoft.com/office/officeart/2005/8/layout/orgChart1"/>
    <dgm:cxn modelId="{0D11914B-38DF-40C5-864A-64216C9DC907}" type="presParOf" srcId="{9020AE23-A636-4AD5-A117-2BF17F8E8700}" destId="{0DE5D479-D72C-40B2-9586-AE87F42E66B8}" srcOrd="2" destOrd="0" presId="urn:microsoft.com/office/officeart/2005/8/layout/orgChart1"/>
    <dgm:cxn modelId="{6E7A25AA-6124-497F-A50A-18792F691015}" type="presParOf" srcId="{E05DF3F8-24AC-443A-BD47-D219877DE50E}" destId="{22936155-1DD5-4CC2-8724-1CDFB6D0EC3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F0A9F4C-5BEB-48A3-B1D3-43AC3B2EAC25}" type="doc">
      <dgm:prSet loTypeId="urn:microsoft.com/office/officeart/2005/8/layout/list1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cs-CZ"/>
        </a:p>
      </dgm:t>
    </dgm:pt>
    <dgm:pt modelId="{E21912B4-A56D-4937-BA76-5D93906A9385}">
      <dgm:prSet phldrT="[Text]"/>
      <dgm:spPr/>
      <dgm:t>
        <a:bodyPr/>
        <a:lstStyle/>
        <a:p>
          <a:r>
            <a:rPr lang="cs-CZ" dirty="0" smtClean="0"/>
            <a:t>Zvykový systém</a:t>
          </a:r>
          <a:endParaRPr lang="cs-CZ" dirty="0"/>
        </a:p>
      </dgm:t>
    </dgm:pt>
    <dgm:pt modelId="{46A7FDE6-A7D1-4BA3-91FB-365C61E497E5}" type="parTrans" cxnId="{22763215-839B-47A9-A05E-226078684D2C}">
      <dgm:prSet/>
      <dgm:spPr/>
      <dgm:t>
        <a:bodyPr/>
        <a:lstStyle/>
        <a:p>
          <a:endParaRPr lang="cs-CZ"/>
        </a:p>
      </dgm:t>
    </dgm:pt>
    <dgm:pt modelId="{62F23F60-C609-4C61-83B7-11B65B4261B2}" type="sibTrans" cxnId="{22763215-839B-47A9-A05E-226078684D2C}">
      <dgm:prSet/>
      <dgm:spPr/>
      <dgm:t>
        <a:bodyPr/>
        <a:lstStyle/>
        <a:p>
          <a:endParaRPr lang="cs-CZ"/>
        </a:p>
      </dgm:t>
    </dgm:pt>
    <dgm:pt modelId="{3FAA139E-676C-4E04-A41A-370DF3D82BF2}">
      <dgm:prSet phldrT="[Text]"/>
      <dgm:spPr/>
      <dgm:t>
        <a:bodyPr/>
        <a:lstStyle/>
        <a:p>
          <a:r>
            <a:rPr lang="cs-CZ" dirty="0" smtClean="0"/>
            <a:t>Příkazový systém</a:t>
          </a:r>
          <a:endParaRPr lang="cs-CZ" dirty="0"/>
        </a:p>
      </dgm:t>
    </dgm:pt>
    <dgm:pt modelId="{BC2A84D2-3C81-4687-B3E0-704EA89F1E70}" type="parTrans" cxnId="{19FFEAC5-DB6F-4935-8775-5A4513E067ED}">
      <dgm:prSet/>
      <dgm:spPr/>
      <dgm:t>
        <a:bodyPr/>
        <a:lstStyle/>
        <a:p>
          <a:endParaRPr lang="cs-CZ"/>
        </a:p>
      </dgm:t>
    </dgm:pt>
    <dgm:pt modelId="{1B8A4247-DE38-4B6F-BED0-5A4700B1DB1D}" type="sibTrans" cxnId="{19FFEAC5-DB6F-4935-8775-5A4513E067ED}">
      <dgm:prSet/>
      <dgm:spPr/>
      <dgm:t>
        <a:bodyPr/>
        <a:lstStyle/>
        <a:p>
          <a:endParaRPr lang="cs-CZ"/>
        </a:p>
      </dgm:t>
    </dgm:pt>
    <dgm:pt modelId="{69DACB48-F0A7-4894-9CAD-595510480BB7}">
      <dgm:prSet phldrT="[Text]"/>
      <dgm:spPr/>
      <dgm:t>
        <a:bodyPr/>
        <a:lstStyle/>
        <a:p>
          <a:r>
            <a:rPr lang="cs-CZ" dirty="0" smtClean="0"/>
            <a:t>Tržní systém</a:t>
          </a:r>
          <a:endParaRPr lang="cs-CZ" dirty="0"/>
        </a:p>
      </dgm:t>
    </dgm:pt>
    <dgm:pt modelId="{260D3315-FBB0-4604-A4DB-4E7F19971863}" type="parTrans" cxnId="{269B445F-C4CC-4E00-A883-80B815F9A222}">
      <dgm:prSet/>
      <dgm:spPr/>
      <dgm:t>
        <a:bodyPr/>
        <a:lstStyle/>
        <a:p>
          <a:endParaRPr lang="cs-CZ"/>
        </a:p>
      </dgm:t>
    </dgm:pt>
    <dgm:pt modelId="{E88EE07E-C5CA-4A1D-AB5B-320F356E2C59}" type="sibTrans" cxnId="{269B445F-C4CC-4E00-A883-80B815F9A222}">
      <dgm:prSet/>
      <dgm:spPr/>
      <dgm:t>
        <a:bodyPr/>
        <a:lstStyle/>
        <a:p>
          <a:endParaRPr lang="cs-CZ"/>
        </a:p>
      </dgm:t>
    </dgm:pt>
    <dgm:pt modelId="{9CE43151-0713-4666-BE56-C638EAC797FC}">
      <dgm:prSet/>
      <dgm:spPr/>
      <dgm:t>
        <a:bodyPr/>
        <a:lstStyle/>
        <a:p>
          <a:endParaRPr lang="cs-CZ"/>
        </a:p>
      </dgm:t>
    </dgm:pt>
    <dgm:pt modelId="{F89177BF-C117-4A00-9658-F5170AC836BE}" type="parTrans" cxnId="{6F08BF0E-F56F-44F0-B035-25B68D6E1296}">
      <dgm:prSet/>
      <dgm:spPr/>
      <dgm:t>
        <a:bodyPr/>
        <a:lstStyle/>
        <a:p>
          <a:endParaRPr lang="cs-CZ"/>
        </a:p>
      </dgm:t>
    </dgm:pt>
    <dgm:pt modelId="{712CBB9A-2875-4AFB-AEA2-CA692B8D61B9}" type="sibTrans" cxnId="{6F08BF0E-F56F-44F0-B035-25B68D6E1296}">
      <dgm:prSet/>
      <dgm:spPr/>
      <dgm:t>
        <a:bodyPr/>
        <a:lstStyle/>
        <a:p>
          <a:endParaRPr lang="cs-CZ"/>
        </a:p>
      </dgm:t>
    </dgm:pt>
    <dgm:pt modelId="{2CB70011-BC5C-4170-A8D0-6B9CF75E602D}">
      <dgm:prSet/>
      <dgm:spPr/>
      <dgm:t>
        <a:bodyPr/>
        <a:lstStyle/>
        <a:p>
          <a:r>
            <a:rPr lang="cs-CZ" dirty="0" smtClean="0"/>
            <a:t>Smíšený systém</a:t>
          </a:r>
          <a:endParaRPr lang="cs-CZ" dirty="0"/>
        </a:p>
      </dgm:t>
    </dgm:pt>
    <dgm:pt modelId="{41294A74-0083-4E66-87E9-02B0E11200D1}" type="parTrans" cxnId="{6C47C5A4-2D44-481D-9BB9-01453DD94EBA}">
      <dgm:prSet/>
      <dgm:spPr/>
      <dgm:t>
        <a:bodyPr/>
        <a:lstStyle/>
        <a:p>
          <a:endParaRPr lang="cs-CZ"/>
        </a:p>
      </dgm:t>
    </dgm:pt>
    <dgm:pt modelId="{40FCB940-C5F1-475F-9B48-3A6C43953C47}" type="sibTrans" cxnId="{6C47C5A4-2D44-481D-9BB9-01453DD94EBA}">
      <dgm:prSet/>
      <dgm:spPr/>
      <dgm:t>
        <a:bodyPr/>
        <a:lstStyle/>
        <a:p>
          <a:endParaRPr lang="cs-CZ"/>
        </a:p>
      </dgm:t>
    </dgm:pt>
    <dgm:pt modelId="{F23E764C-420C-4E9D-921B-CED1642FD5A9}" type="pres">
      <dgm:prSet presAssocID="{3F0A9F4C-5BEB-48A3-B1D3-43AC3B2EAC2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EEC141B-E565-40E0-978B-7B1A0EB50108}" type="pres">
      <dgm:prSet presAssocID="{E21912B4-A56D-4937-BA76-5D93906A9385}" presName="parentLin" presStyleCnt="0"/>
      <dgm:spPr/>
    </dgm:pt>
    <dgm:pt modelId="{69931642-C475-421F-90CE-FCB38CBE31CB}" type="pres">
      <dgm:prSet presAssocID="{E21912B4-A56D-4937-BA76-5D93906A9385}" presName="parentLeftMargin" presStyleLbl="node1" presStyleIdx="0" presStyleCnt="4"/>
      <dgm:spPr/>
      <dgm:t>
        <a:bodyPr/>
        <a:lstStyle/>
        <a:p>
          <a:endParaRPr lang="cs-CZ"/>
        </a:p>
      </dgm:t>
    </dgm:pt>
    <dgm:pt modelId="{95D347EC-D5CC-4EE9-BB44-62E6610CB3B0}" type="pres">
      <dgm:prSet presAssocID="{E21912B4-A56D-4937-BA76-5D93906A938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CBC49F-6DF6-4B0A-ACCB-E19D201FB530}" type="pres">
      <dgm:prSet presAssocID="{E21912B4-A56D-4937-BA76-5D93906A9385}" presName="negativeSpace" presStyleCnt="0"/>
      <dgm:spPr/>
    </dgm:pt>
    <dgm:pt modelId="{5CF65AEC-7E9B-4071-AAD8-9A41910A0721}" type="pres">
      <dgm:prSet presAssocID="{E21912B4-A56D-4937-BA76-5D93906A9385}" presName="childText" presStyleLbl="conFgAcc1" presStyleIdx="0" presStyleCnt="4">
        <dgm:presLayoutVars>
          <dgm:bulletEnabled val="1"/>
        </dgm:presLayoutVars>
      </dgm:prSet>
      <dgm:spPr/>
    </dgm:pt>
    <dgm:pt modelId="{45556A2C-137C-4857-9B00-DBEDC4241B40}" type="pres">
      <dgm:prSet presAssocID="{62F23F60-C609-4C61-83B7-11B65B4261B2}" presName="spaceBetweenRectangles" presStyleCnt="0"/>
      <dgm:spPr/>
    </dgm:pt>
    <dgm:pt modelId="{EFCAC89B-45D9-4F31-9374-F447D9A3958A}" type="pres">
      <dgm:prSet presAssocID="{3FAA139E-676C-4E04-A41A-370DF3D82BF2}" presName="parentLin" presStyleCnt="0"/>
      <dgm:spPr/>
    </dgm:pt>
    <dgm:pt modelId="{273D39EC-221D-4A94-9C3B-55F094D8E6CA}" type="pres">
      <dgm:prSet presAssocID="{3FAA139E-676C-4E04-A41A-370DF3D82BF2}" presName="parentLeftMargin" presStyleLbl="node1" presStyleIdx="0" presStyleCnt="4"/>
      <dgm:spPr/>
      <dgm:t>
        <a:bodyPr/>
        <a:lstStyle/>
        <a:p>
          <a:endParaRPr lang="cs-CZ"/>
        </a:p>
      </dgm:t>
    </dgm:pt>
    <dgm:pt modelId="{524F1C57-DA77-4F3C-BB68-D7839752A0EA}" type="pres">
      <dgm:prSet presAssocID="{3FAA139E-676C-4E04-A41A-370DF3D82BF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BE1027-0935-4ECD-BF9C-D82FA78CBA8D}" type="pres">
      <dgm:prSet presAssocID="{3FAA139E-676C-4E04-A41A-370DF3D82BF2}" presName="negativeSpace" presStyleCnt="0"/>
      <dgm:spPr/>
    </dgm:pt>
    <dgm:pt modelId="{AA0F390F-81B3-4562-B80B-2FA3E904EC63}" type="pres">
      <dgm:prSet presAssocID="{3FAA139E-676C-4E04-A41A-370DF3D82BF2}" presName="childText" presStyleLbl="conFgAcc1" presStyleIdx="1" presStyleCnt="4">
        <dgm:presLayoutVars>
          <dgm:bulletEnabled val="1"/>
        </dgm:presLayoutVars>
      </dgm:prSet>
      <dgm:spPr/>
    </dgm:pt>
    <dgm:pt modelId="{60811F5B-AA57-4DD3-93EF-C46E7374B1F6}" type="pres">
      <dgm:prSet presAssocID="{1B8A4247-DE38-4B6F-BED0-5A4700B1DB1D}" presName="spaceBetweenRectangles" presStyleCnt="0"/>
      <dgm:spPr/>
    </dgm:pt>
    <dgm:pt modelId="{8357851A-036D-47E1-A0F3-7F63C083CBC7}" type="pres">
      <dgm:prSet presAssocID="{69DACB48-F0A7-4894-9CAD-595510480BB7}" presName="parentLin" presStyleCnt="0"/>
      <dgm:spPr/>
    </dgm:pt>
    <dgm:pt modelId="{C0B9E9E4-F586-4F0A-99E3-450AFD9F7186}" type="pres">
      <dgm:prSet presAssocID="{69DACB48-F0A7-4894-9CAD-595510480BB7}" presName="parentLeftMargin" presStyleLbl="node1" presStyleIdx="1" presStyleCnt="4"/>
      <dgm:spPr/>
      <dgm:t>
        <a:bodyPr/>
        <a:lstStyle/>
        <a:p>
          <a:endParaRPr lang="cs-CZ"/>
        </a:p>
      </dgm:t>
    </dgm:pt>
    <dgm:pt modelId="{6C14C36A-747E-4C0F-A4D5-4F990264212E}" type="pres">
      <dgm:prSet presAssocID="{69DACB48-F0A7-4894-9CAD-595510480BB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AD2E860-C8B3-46BE-BF9A-1781C4F2A46A}" type="pres">
      <dgm:prSet presAssocID="{69DACB48-F0A7-4894-9CAD-595510480BB7}" presName="negativeSpace" presStyleCnt="0"/>
      <dgm:spPr/>
    </dgm:pt>
    <dgm:pt modelId="{018CA94F-3F6E-4794-86C6-B81885168123}" type="pres">
      <dgm:prSet presAssocID="{69DACB48-F0A7-4894-9CAD-595510480BB7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745278-D636-4D20-AC8B-7545741AA87B}" type="pres">
      <dgm:prSet presAssocID="{E88EE07E-C5CA-4A1D-AB5B-320F356E2C59}" presName="spaceBetweenRectangles" presStyleCnt="0"/>
      <dgm:spPr/>
    </dgm:pt>
    <dgm:pt modelId="{7B72EBA0-9F85-41ED-BBC2-A4C25BF508F9}" type="pres">
      <dgm:prSet presAssocID="{2CB70011-BC5C-4170-A8D0-6B9CF75E602D}" presName="parentLin" presStyleCnt="0"/>
      <dgm:spPr/>
    </dgm:pt>
    <dgm:pt modelId="{28F28BCD-785A-49D0-B6A2-381F8EDC116D}" type="pres">
      <dgm:prSet presAssocID="{2CB70011-BC5C-4170-A8D0-6B9CF75E602D}" presName="parentLeftMargin" presStyleLbl="node1" presStyleIdx="2" presStyleCnt="4"/>
      <dgm:spPr/>
      <dgm:t>
        <a:bodyPr/>
        <a:lstStyle/>
        <a:p>
          <a:endParaRPr lang="cs-CZ"/>
        </a:p>
      </dgm:t>
    </dgm:pt>
    <dgm:pt modelId="{769349A6-6A8F-4622-9B31-BCB4089D9C5E}" type="pres">
      <dgm:prSet presAssocID="{2CB70011-BC5C-4170-A8D0-6B9CF75E602D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AAE8D6-9C96-4480-B437-9F9F0986C5B9}" type="pres">
      <dgm:prSet presAssocID="{2CB70011-BC5C-4170-A8D0-6B9CF75E602D}" presName="negativeSpace" presStyleCnt="0"/>
      <dgm:spPr/>
    </dgm:pt>
    <dgm:pt modelId="{639319B3-17D7-4237-BC67-7AAC2001D373}" type="pres">
      <dgm:prSet presAssocID="{2CB70011-BC5C-4170-A8D0-6B9CF75E602D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5ED6E1BB-56A7-497B-BA2B-533BA159600E}" type="presOf" srcId="{3FAA139E-676C-4E04-A41A-370DF3D82BF2}" destId="{524F1C57-DA77-4F3C-BB68-D7839752A0EA}" srcOrd="1" destOrd="0" presId="urn:microsoft.com/office/officeart/2005/8/layout/list1"/>
    <dgm:cxn modelId="{52106566-CA0D-455D-A3A9-A838F92F9FDC}" type="presOf" srcId="{2CB70011-BC5C-4170-A8D0-6B9CF75E602D}" destId="{28F28BCD-785A-49D0-B6A2-381F8EDC116D}" srcOrd="0" destOrd="0" presId="urn:microsoft.com/office/officeart/2005/8/layout/list1"/>
    <dgm:cxn modelId="{2DA1B07F-C01F-49BD-AD62-E644F430973F}" type="presOf" srcId="{3F0A9F4C-5BEB-48A3-B1D3-43AC3B2EAC25}" destId="{F23E764C-420C-4E9D-921B-CED1642FD5A9}" srcOrd="0" destOrd="0" presId="urn:microsoft.com/office/officeart/2005/8/layout/list1"/>
    <dgm:cxn modelId="{846FCE20-9703-4A56-A540-4C71335548C8}" type="presOf" srcId="{3FAA139E-676C-4E04-A41A-370DF3D82BF2}" destId="{273D39EC-221D-4A94-9C3B-55F094D8E6CA}" srcOrd="0" destOrd="0" presId="urn:microsoft.com/office/officeart/2005/8/layout/list1"/>
    <dgm:cxn modelId="{6C47C5A4-2D44-481D-9BB9-01453DD94EBA}" srcId="{3F0A9F4C-5BEB-48A3-B1D3-43AC3B2EAC25}" destId="{2CB70011-BC5C-4170-A8D0-6B9CF75E602D}" srcOrd="3" destOrd="0" parTransId="{41294A74-0083-4E66-87E9-02B0E11200D1}" sibTransId="{40FCB940-C5F1-475F-9B48-3A6C43953C47}"/>
    <dgm:cxn modelId="{E1524384-3767-421D-928D-01C4D63A10D7}" type="presOf" srcId="{69DACB48-F0A7-4894-9CAD-595510480BB7}" destId="{C0B9E9E4-F586-4F0A-99E3-450AFD9F7186}" srcOrd="0" destOrd="0" presId="urn:microsoft.com/office/officeart/2005/8/layout/list1"/>
    <dgm:cxn modelId="{2D95B8BD-9DB5-44BA-8E66-46A06662655F}" type="presOf" srcId="{E21912B4-A56D-4937-BA76-5D93906A9385}" destId="{69931642-C475-421F-90CE-FCB38CBE31CB}" srcOrd="0" destOrd="0" presId="urn:microsoft.com/office/officeart/2005/8/layout/list1"/>
    <dgm:cxn modelId="{014317D0-54F1-4CEB-AFFE-095E743EE98D}" type="presOf" srcId="{9CE43151-0713-4666-BE56-C638EAC797FC}" destId="{018CA94F-3F6E-4794-86C6-B81885168123}" srcOrd="0" destOrd="0" presId="urn:microsoft.com/office/officeart/2005/8/layout/list1"/>
    <dgm:cxn modelId="{19FFEAC5-DB6F-4935-8775-5A4513E067ED}" srcId="{3F0A9F4C-5BEB-48A3-B1D3-43AC3B2EAC25}" destId="{3FAA139E-676C-4E04-A41A-370DF3D82BF2}" srcOrd="1" destOrd="0" parTransId="{BC2A84D2-3C81-4687-B3E0-704EA89F1E70}" sibTransId="{1B8A4247-DE38-4B6F-BED0-5A4700B1DB1D}"/>
    <dgm:cxn modelId="{E48D55F5-24BA-44DC-84DD-AFE473D02966}" type="presOf" srcId="{E21912B4-A56D-4937-BA76-5D93906A9385}" destId="{95D347EC-D5CC-4EE9-BB44-62E6610CB3B0}" srcOrd="1" destOrd="0" presId="urn:microsoft.com/office/officeart/2005/8/layout/list1"/>
    <dgm:cxn modelId="{1B49EAD0-B54A-4B2A-BEA0-ABD1EBEAF59B}" type="presOf" srcId="{69DACB48-F0A7-4894-9CAD-595510480BB7}" destId="{6C14C36A-747E-4C0F-A4D5-4F990264212E}" srcOrd="1" destOrd="0" presId="urn:microsoft.com/office/officeart/2005/8/layout/list1"/>
    <dgm:cxn modelId="{6F08BF0E-F56F-44F0-B035-25B68D6E1296}" srcId="{69DACB48-F0A7-4894-9CAD-595510480BB7}" destId="{9CE43151-0713-4666-BE56-C638EAC797FC}" srcOrd="0" destOrd="0" parTransId="{F89177BF-C117-4A00-9658-F5170AC836BE}" sibTransId="{712CBB9A-2875-4AFB-AEA2-CA692B8D61B9}"/>
    <dgm:cxn modelId="{22763215-839B-47A9-A05E-226078684D2C}" srcId="{3F0A9F4C-5BEB-48A3-B1D3-43AC3B2EAC25}" destId="{E21912B4-A56D-4937-BA76-5D93906A9385}" srcOrd="0" destOrd="0" parTransId="{46A7FDE6-A7D1-4BA3-91FB-365C61E497E5}" sibTransId="{62F23F60-C609-4C61-83B7-11B65B4261B2}"/>
    <dgm:cxn modelId="{269B445F-C4CC-4E00-A883-80B815F9A222}" srcId="{3F0A9F4C-5BEB-48A3-B1D3-43AC3B2EAC25}" destId="{69DACB48-F0A7-4894-9CAD-595510480BB7}" srcOrd="2" destOrd="0" parTransId="{260D3315-FBB0-4604-A4DB-4E7F19971863}" sibTransId="{E88EE07E-C5CA-4A1D-AB5B-320F356E2C59}"/>
    <dgm:cxn modelId="{5F1A857C-D5FE-48B6-A963-92D37DB26551}" type="presOf" srcId="{2CB70011-BC5C-4170-A8D0-6B9CF75E602D}" destId="{769349A6-6A8F-4622-9B31-BCB4089D9C5E}" srcOrd="1" destOrd="0" presId="urn:microsoft.com/office/officeart/2005/8/layout/list1"/>
    <dgm:cxn modelId="{594E4358-2A71-4B2D-A970-832FF483FDF7}" type="presParOf" srcId="{F23E764C-420C-4E9D-921B-CED1642FD5A9}" destId="{3EEC141B-E565-40E0-978B-7B1A0EB50108}" srcOrd="0" destOrd="0" presId="urn:microsoft.com/office/officeart/2005/8/layout/list1"/>
    <dgm:cxn modelId="{0E5C5BDC-671D-4BB5-ADE6-5DCAAE3BE2BE}" type="presParOf" srcId="{3EEC141B-E565-40E0-978B-7B1A0EB50108}" destId="{69931642-C475-421F-90CE-FCB38CBE31CB}" srcOrd="0" destOrd="0" presId="urn:microsoft.com/office/officeart/2005/8/layout/list1"/>
    <dgm:cxn modelId="{B185651C-3B5D-449E-85A2-EE206377CB64}" type="presParOf" srcId="{3EEC141B-E565-40E0-978B-7B1A0EB50108}" destId="{95D347EC-D5CC-4EE9-BB44-62E6610CB3B0}" srcOrd="1" destOrd="0" presId="urn:microsoft.com/office/officeart/2005/8/layout/list1"/>
    <dgm:cxn modelId="{FB3F524C-12E5-447E-A119-6DAEE295154C}" type="presParOf" srcId="{F23E764C-420C-4E9D-921B-CED1642FD5A9}" destId="{E0CBC49F-6DF6-4B0A-ACCB-E19D201FB530}" srcOrd="1" destOrd="0" presId="urn:microsoft.com/office/officeart/2005/8/layout/list1"/>
    <dgm:cxn modelId="{B2087B06-6A93-425D-9286-BCD9A620A414}" type="presParOf" srcId="{F23E764C-420C-4E9D-921B-CED1642FD5A9}" destId="{5CF65AEC-7E9B-4071-AAD8-9A41910A0721}" srcOrd="2" destOrd="0" presId="urn:microsoft.com/office/officeart/2005/8/layout/list1"/>
    <dgm:cxn modelId="{359F9C17-983B-482E-A338-2C46C7DA87D1}" type="presParOf" srcId="{F23E764C-420C-4E9D-921B-CED1642FD5A9}" destId="{45556A2C-137C-4857-9B00-DBEDC4241B40}" srcOrd="3" destOrd="0" presId="urn:microsoft.com/office/officeart/2005/8/layout/list1"/>
    <dgm:cxn modelId="{91DA3A2C-99D6-428A-9EDD-2065A6BED483}" type="presParOf" srcId="{F23E764C-420C-4E9D-921B-CED1642FD5A9}" destId="{EFCAC89B-45D9-4F31-9374-F447D9A3958A}" srcOrd="4" destOrd="0" presId="urn:microsoft.com/office/officeart/2005/8/layout/list1"/>
    <dgm:cxn modelId="{0F7BBDEF-2C4E-4FCD-AC31-68013F5856FF}" type="presParOf" srcId="{EFCAC89B-45D9-4F31-9374-F447D9A3958A}" destId="{273D39EC-221D-4A94-9C3B-55F094D8E6CA}" srcOrd="0" destOrd="0" presId="urn:microsoft.com/office/officeart/2005/8/layout/list1"/>
    <dgm:cxn modelId="{6272C9B3-B1EF-4335-83AD-BEDF25597BCB}" type="presParOf" srcId="{EFCAC89B-45D9-4F31-9374-F447D9A3958A}" destId="{524F1C57-DA77-4F3C-BB68-D7839752A0EA}" srcOrd="1" destOrd="0" presId="urn:microsoft.com/office/officeart/2005/8/layout/list1"/>
    <dgm:cxn modelId="{9474C815-2376-4B45-9E32-4C66CA449247}" type="presParOf" srcId="{F23E764C-420C-4E9D-921B-CED1642FD5A9}" destId="{38BE1027-0935-4ECD-BF9C-D82FA78CBA8D}" srcOrd="5" destOrd="0" presId="urn:microsoft.com/office/officeart/2005/8/layout/list1"/>
    <dgm:cxn modelId="{AB6E4D0B-2392-430F-AB36-7A83BA94F064}" type="presParOf" srcId="{F23E764C-420C-4E9D-921B-CED1642FD5A9}" destId="{AA0F390F-81B3-4562-B80B-2FA3E904EC63}" srcOrd="6" destOrd="0" presId="urn:microsoft.com/office/officeart/2005/8/layout/list1"/>
    <dgm:cxn modelId="{3BB65A38-2576-4DA7-9A8C-8AC003F31512}" type="presParOf" srcId="{F23E764C-420C-4E9D-921B-CED1642FD5A9}" destId="{60811F5B-AA57-4DD3-93EF-C46E7374B1F6}" srcOrd="7" destOrd="0" presId="urn:microsoft.com/office/officeart/2005/8/layout/list1"/>
    <dgm:cxn modelId="{4626CC97-55C2-417D-B3CE-017F40EC5A43}" type="presParOf" srcId="{F23E764C-420C-4E9D-921B-CED1642FD5A9}" destId="{8357851A-036D-47E1-A0F3-7F63C083CBC7}" srcOrd="8" destOrd="0" presId="urn:microsoft.com/office/officeart/2005/8/layout/list1"/>
    <dgm:cxn modelId="{2F23887F-5431-475E-B579-A55DB0FAA9E5}" type="presParOf" srcId="{8357851A-036D-47E1-A0F3-7F63C083CBC7}" destId="{C0B9E9E4-F586-4F0A-99E3-450AFD9F7186}" srcOrd="0" destOrd="0" presId="urn:microsoft.com/office/officeart/2005/8/layout/list1"/>
    <dgm:cxn modelId="{D67056F9-C3A1-4276-9CD3-3D608EDC725E}" type="presParOf" srcId="{8357851A-036D-47E1-A0F3-7F63C083CBC7}" destId="{6C14C36A-747E-4C0F-A4D5-4F990264212E}" srcOrd="1" destOrd="0" presId="urn:microsoft.com/office/officeart/2005/8/layout/list1"/>
    <dgm:cxn modelId="{99C52D7C-D55E-40BC-A8E3-4B07B83E32F8}" type="presParOf" srcId="{F23E764C-420C-4E9D-921B-CED1642FD5A9}" destId="{FAD2E860-C8B3-46BE-BF9A-1781C4F2A46A}" srcOrd="9" destOrd="0" presId="urn:microsoft.com/office/officeart/2005/8/layout/list1"/>
    <dgm:cxn modelId="{C217BB8F-B3BA-4036-AB5F-9BDEBA49000F}" type="presParOf" srcId="{F23E764C-420C-4E9D-921B-CED1642FD5A9}" destId="{018CA94F-3F6E-4794-86C6-B81885168123}" srcOrd="10" destOrd="0" presId="urn:microsoft.com/office/officeart/2005/8/layout/list1"/>
    <dgm:cxn modelId="{6AD86463-19E3-444B-B769-748A26E2B46D}" type="presParOf" srcId="{F23E764C-420C-4E9D-921B-CED1642FD5A9}" destId="{D1745278-D636-4D20-AC8B-7545741AA87B}" srcOrd="11" destOrd="0" presId="urn:microsoft.com/office/officeart/2005/8/layout/list1"/>
    <dgm:cxn modelId="{531020A5-1EBE-4912-8CA9-41E75A558D70}" type="presParOf" srcId="{F23E764C-420C-4E9D-921B-CED1642FD5A9}" destId="{7B72EBA0-9F85-41ED-BBC2-A4C25BF508F9}" srcOrd="12" destOrd="0" presId="urn:microsoft.com/office/officeart/2005/8/layout/list1"/>
    <dgm:cxn modelId="{2CB308AC-10F9-4F83-884B-E11079E9EC7C}" type="presParOf" srcId="{7B72EBA0-9F85-41ED-BBC2-A4C25BF508F9}" destId="{28F28BCD-785A-49D0-B6A2-381F8EDC116D}" srcOrd="0" destOrd="0" presId="urn:microsoft.com/office/officeart/2005/8/layout/list1"/>
    <dgm:cxn modelId="{76860ED5-4D41-459D-BFED-D01E3DFE1A71}" type="presParOf" srcId="{7B72EBA0-9F85-41ED-BBC2-A4C25BF508F9}" destId="{769349A6-6A8F-4622-9B31-BCB4089D9C5E}" srcOrd="1" destOrd="0" presId="urn:microsoft.com/office/officeart/2005/8/layout/list1"/>
    <dgm:cxn modelId="{16B6E3C1-9318-4336-8F03-78D412060BE0}" type="presParOf" srcId="{F23E764C-420C-4E9D-921B-CED1642FD5A9}" destId="{5AAAE8D6-9C96-4480-B437-9F9F0986C5B9}" srcOrd="13" destOrd="0" presId="urn:microsoft.com/office/officeart/2005/8/layout/list1"/>
    <dgm:cxn modelId="{C6233AF1-273D-4F65-AB27-341B5742BA98}" type="presParOf" srcId="{F23E764C-420C-4E9D-921B-CED1642FD5A9}" destId="{639319B3-17D7-4237-BC67-7AAC2001D373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FDD2495-7ABC-4D62-BC44-B34E24EA83CA}">
      <dsp:nvSpPr>
        <dsp:cNvPr id="0" name=""/>
        <dsp:cNvSpPr/>
      </dsp:nvSpPr>
      <dsp:spPr>
        <a:xfrm>
          <a:off x="4083305" y="1923079"/>
          <a:ext cx="2942745" cy="4917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095"/>
              </a:lnTo>
              <a:lnTo>
                <a:pt x="2942745" y="239095"/>
              </a:lnTo>
              <a:lnTo>
                <a:pt x="2942745" y="491724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B6707A-3FA3-42B0-BA23-6C2BD0DD1616}">
      <dsp:nvSpPr>
        <dsp:cNvPr id="0" name=""/>
        <dsp:cNvSpPr/>
      </dsp:nvSpPr>
      <dsp:spPr>
        <a:xfrm>
          <a:off x="4037585" y="1923079"/>
          <a:ext cx="91440" cy="49172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9095"/>
              </a:lnTo>
              <a:lnTo>
                <a:pt x="77214" y="239095"/>
              </a:lnTo>
              <a:lnTo>
                <a:pt x="77214" y="491724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116C80-523F-4A7D-A98F-0DB10DC3ECB7}">
      <dsp:nvSpPr>
        <dsp:cNvPr id="0" name=""/>
        <dsp:cNvSpPr/>
      </dsp:nvSpPr>
      <dsp:spPr>
        <a:xfrm>
          <a:off x="1203548" y="1923079"/>
          <a:ext cx="2879756" cy="491724"/>
        </a:xfrm>
        <a:custGeom>
          <a:avLst/>
          <a:gdLst/>
          <a:ahLst/>
          <a:cxnLst/>
          <a:rect l="0" t="0" r="0" b="0"/>
          <a:pathLst>
            <a:path>
              <a:moveTo>
                <a:pt x="2879756" y="0"/>
              </a:moveTo>
              <a:lnTo>
                <a:pt x="2879756" y="239095"/>
              </a:lnTo>
              <a:lnTo>
                <a:pt x="0" y="239095"/>
              </a:lnTo>
              <a:lnTo>
                <a:pt x="0" y="491724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B72790-9AAD-4D15-B0EA-538DE444B399}">
      <dsp:nvSpPr>
        <dsp:cNvPr id="0" name=""/>
        <dsp:cNvSpPr/>
      </dsp:nvSpPr>
      <dsp:spPr>
        <a:xfrm>
          <a:off x="2880309" y="720083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Tři základní subjekty</a:t>
          </a:r>
          <a:endParaRPr lang="cs-CZ" sz="3200" kern="1200" dirty="0"/>
        </a:p>
      </dsp:txBody>
      <dsp:txXfrm>
        <a:off x="2880309" y="720083"/>
        <a:ext cx="2405992" cy="1202996"/>
      </dsp:txXfrm>
    </dsp:sp>
    <dsp:sp modelId="{6E9B1FC1-ED30-4826-8D0D-B5568A95E99B}">
      <dsp:nvSpPr>
        <dsp:cNvPr id="0" name=""/>
        <dsp:cNvSpPr/>
      </dsp:nvSpPr>
      <dsp:spPr>
        <a:xfrm>
          <a:off x="552" y="2414804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domácnosti</a:t>
          </a:r>
          <a:endParaRPr lang="cs-CZ" sz="3200" kern="1200" dirty="0"/>
        </a:p>
      </dsp:txBody>
      <dsp:txXfrm>
        <a:off x="552" y="2414804"/>
        <a:ext cx="2405992" cy="1202996"/>
      </dsp:txXfrm>
    </dsp:sp>
    <dsp:sp modelId="{8628AB8A-9C68-4E63-8F10-0B817749DD2C}">
      <dsp:nvSpPr>
        <dsp:cNvPr id="0" name=""/>
        <dsp:cNvSpPr/>
      </dsp:nvSpPr>
      <dsp:spPr>
        <a:xfrm>
          <a:off x="2911803" y="2414804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firmy</a:t>
          </a:r>
          <a:endParaRPr lang="cs-CZ" sz="3200" kern="1200" dirty="0"/>
        </a:p>
      </dsp:txBody>
      <dsp:txXfrm>
        <a:off x="2911803" y="2414804"/>
        <a:ext cx="2405992" cy="1202996"/>
      </dsp:txXfrm>
    </dsp:sp>
    <dsp:sp modelId="{0B758457-98E3-4DF1-AAC7-7D40B4F5368F}">
      <dsp:nvSpPr>
        <dsp:cNvPr id="0" name=""/>
        <dsp:cNvSpPr/>
      </dsp:nvSpPr>
      <dsp:spPr>
        <a:xfrm>
          <a:off x="5823054" y="2414804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stát</a:t>
          </a:r>
          <a:endParaRPr lang="cs-CZ" sz="3200" kern="1200" dirty="0"/>
        </a:p>
      </dsp:txBody>
      <dsp:txXfrm>
        <a:off x="5823054" y="2414804"/>
        <a:ext cx="2405992" cy="120299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F57C087-BD8D-4727-906F-BB864E5300B1}">
      <dsp:nvSpPr>
        <dsp:cNvPr id="0" name=""/>
        <dsp:cNvSpPr/>
      </dsp:nvSpPr>
      <dsp:spPr>
        <a:xfrm>
          <a:off x="4114800" y="1787186"/>
          <a:ext cx="2160646" cy="7499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4988"/>
              </a:lnTo>
              <a:lnTo>
                <a:pt x="2160646" y="374988"/>
              </a:lnTo>
              <a:lnTo>
                <a:pt x="2160646" y="749976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F7ED96-B4E9-4AEE-BCB9-527AAB2FCFCE}">
      <dsp:nvSpPr>
        <dsp:cNvPr id="0" name=""/>
        <dsp:cNvSpPr/>
      </dsp:nvSpPr>
      <dsp:spPr>
        <a:xfrm>
          <a:off x="1954153" y="1787186"/>
          <a:ext cx="2160646" cy="749976"/>
        </a:xfrm>
        <a:custGeom>
          <a:avLst/>
          <a:gdLst/>
          <a:ahLst/>
          <a:cxnLst/>
          <a:rect l="0" t="0" r="0" b="0"/>
          <a:pathLst>
            <a:path>
              <a:moveTo>
                <a:pt x="2160646" y="0"/>
              </a:moveTo>
              <a:lnTo>
                <a:pt x="2160646" y="374988"/>
              </a:lnTo>
              <a:lnTo>
                <a:pt x="0" y="374988"/>
              </a:lnTo>
              <a:lnTo>
                <a:pt x="0" y="749976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94B7E6-B107-4845-9333-C620DA87C213}">
      <dsp:nvSpPr>
        <dsp:cNvPr id="0" name=""/>
        <dsp:cNvSpPr/>
      </dsp:nvSpPr>
      <dsp:spPr>
        <a:xfrm>
          <a:off x="2329141" y="1528"/>
          <a:ext cx="3571316" cy="178565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Předmět zájmu</a:t>
          </a:r>
          <a:endParaRPr lang="cs-CZ" sz="3500" kern="1200" dirty="0"/>
        </a:p>
      </dsp:txBody>
      <dsp:txXfrm>
        <a:off x="2329141" y="1528"/>
        <a:ext cx="3571316" cy="1785658"/>
      </dsp:txXfrm>
    </dsp:sp>
    <dsp:sp modelId="{A13BBB19-D017-401B-862D-2DBCBC1D4DC2}">
      <dsp:nvSpPr>
        <dsp:cNvPr id="0" name=""/>
        <dsp:cNvSpPr/>
      </dsp:nvSpPr>
      <dsp:spPr>
        <a:xfrm>
          <a:off x="168494" y="2537163"/>
          <a:ext cx="3571316" cy="178565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makroekonomie</a:t>
          </a:r>
          <a:endParaRPr lang="cs-CZ" sz="3500" kern="1200" dirty="0"/>
        </a:p>
      </dsp:txBody>
      <dsp:txXfrm>
        <a:off x="168494" y="2537163"/>
        <a:ext cx="3571316" cy="1785658"/>
      </dsp:txXfrm>
    </dsp:sp>
    <dsp:sp modelId="{5046DDB9-EB6C-429C-927D-FA5ECEAC2327}">
      <dsp:nvSpPr>
        <dsp:cNvPr id="0" name=""/>
        <dsp:cNvSpPr/>
      </dsp:nvSpPr>
      <dsp:spPr>
        <a:xfrm>
          <a:off x="4489788" y="2537163"/>
          <a:ext cx="3571316" cy="178565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mikroekonomie</a:t>
          </a:r>
          <a:endParaRPr lang="cs-CZ" sz="3500" kern="1200" dirty="0"/>
        </a:p>
      </dsp:txBody>
      <dsp:txXfrm>
        <a:off x="4489788" y="2537163"/>
        <a:ext cx="3571316" cy="178565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CF65AEC-7E9B-4071-AAD8-9A41910A0721}">
      <dsp:nvSpPr>
        <dsp:cNvPr id="0" name=""/>
        <dsp:cNvSpPr/>
      </dsp:nvSpPr>
      <dsp:spPr>
        <a:xfrm>
          <a:off x="0" y="403935"/>
          <a:ext cx="82296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D347EC-D5CC-4EE9-BB44-62E6610CB3B0}">
      <dsp:nvSpPr>
        <dsp:cNvPr id="0" name=""/>
        <dsp:cNvSpPr/>
      </dsp:nvSpPr>
      <dsp:spPr>
        <a:xfrm>
          <a:off x="411480" y="49695"/>
          <a:ext cx="5760720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Zvykový systém</a:t>
          </a:r>
          <a:endParaRPr lang="cs-CZ" sz="2400" kern="1200" dirty="0"/>
        </a:p>
      </dsp:txBody>
      <dsp:txXfrm>
        <a:off x="411480" y="49695"/>
        <a:ext cx="5760720" cy="708480"/>
      </dsp:txXfrm>
    </dsp:sp>
    <dsp:sp modelId="{AA0F390F-81B3-4562-B80B-2FA3E904EC63}">
      <dsp:nvSpPr>
        <dsp:cNvPr id="0" name=""/>
        <dsp:cNvSpPr/>
      </dsp:nvSpPr>
      <dsp:spPr>
        <a:xfrm>
          <a:off x="0" y="1492575"/>
          <a:ext cx="82296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4F1C57-DA77-4F3C-BB68-D7839752A0EA}">
      <dsp:nvSpPr>
        <dsp:cNvPr id="0" name=""/>
        <dsp:cNvSpPr/>
      </dsp:nvSpPr>
      <dsp:spPr>
        <a:xfrm>
          <a:off x="411480" y="1138335"/>
          <a:ext cx="5760720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Příkazový systém</a:t>
          </a:r>
          <a:endParaRPr lang="cs-CZ" sz="2400" kern="1200" dirty="0"/>
        </a:p>
      </dsp:txBody>
      <dsp:txXfrm>
        <a:off x="411480" y="1138335"/>
        <a:ext cx="5760720" cy="708480"/>
      </dsp:txXfrm>
    </dsp:sp>
    <dsp:sp modelId="{018CA94F-3F6E-4794-86C6-B81885168123}">
      <dsp:nvSpPr>
        <dsp:cNvPr id="0" name=""/>
        <dsp:cNvSpPr/>
      </dsp:nvSpPr>
      <dsp:spPr>
        <a:xfrm>
          <a:off x="0" y="2581215"/>
          <a:ext cx="82296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499872" rIns="638708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400" kern="1200"/>
        </a:p>
      </dsp:txBody>
      <dsp:txXfrm>
        <a:off x="0" y="2581215"/>
        <a:ext cx="8229600" cy="604800"/>
      </dsp:txXfrm>
    </dsp:sp>
    <dsp:sp modelId="{6C14C36A-747E-4C0F-A4D5-4F990264212E}">
      <dsp:nvSpPr>
        <dsp:cNvPr id="0" name=""/>
        <dsp:cNvSpPr/>
      </dsp:nvSpPr>
      <dsp:spPr>
        <a:xfrm>
          <a:off x="411480" y="2226975"/>
          <a:ext cx="5760720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Tržní systém</a:t>
          </a:r>
          <a:endParaRPr lang="cs-CZ" sz="2400" kern="1200" dirty="0"/>
        </a:p>
      </dsp:txBody>
      <dsp:txXfrm>
        <a:off x="411480" y="2226975"/>
        <a:ext cx="5760720" cy="708480"/>
      </dsp:txXfrm>
    </dsp:sp>
    <dsp:sp modelId="{639319B3-17D7-4237-BC67-7AAC2001D373}">
      <dsp:nvSpPr>
        <dsp:cNvPr id="0" name=""/>
        <dsp:cNvSpPr/>
      </dsp:nvSpPr>
      <dsp:spPr>
        <a:xfrm>
          <a:off x="0" y="3669855"/>
          <a:ext cx="82296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9349A6-6A8F-4622-9B31-BCB4089D9C5E}">
      <dsp:nvSpPr>
        <dsp:cNvPr id="0" name=""/>
        <dsp:cNvSpPr/>
      </dsp:nvSpPr>
      <dsp:spPr>
        <a:xfrm>
          <a:off x="411480" y="3315614"/>
          <a:ext cx="5760720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Smíšený systém</a:t>
          </a:r>
          <a:endParaRPr lang="cs-CZ" sz="2400" kern="1200" dirty="0"/>
        </a:p>
      </dsp:txBody>
      <dsp:txXfrm>
        <a:off x="411480" y="3315614"/>
        <a:ext cx="5760720" cy="7084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C1F78E4-2B6E-44D1-8621-4A28E78FD8DF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22CA024-92B0-483C-A284-044DC5997D8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FB4A9F3-5154-4F29-8F69-836581354959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04EE69-84B0-4825-9516-B4A53B2BA72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B237F9F-2254-484B-965B-549D7EABBC4B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1C00F0A-A62F-475C-B2D5-3D62CD9D97D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2233E1A-285F-4401-8C2C-E13CE83A5C8D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E191955-44C3-4009-A2D6-C5C694406EE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DB902DA-418B-487D-84B2-C27B232DF426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11CBE8D-76B5-46CC-8C61-4CFFB6FB92C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E438466-4D58-4940-9E2B-04075E436DE7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D360D08-79AD-41CF-BB2B-46B15E77D17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02BE5F8-499D-46C9-AE24-CBED4D882DCA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552536A-0CDC-46A0-853A-511C75790C9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fld id="{702490A0-F49E-44FE-8F4A-DD4559D540C7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60E2228-4A5B-43BD-936A-32681D59F15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3D243293-75B4-4158-8DD7-27092C1EFFC1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3D3703CC-3D5A-44E3-AA5E-1E7F15FD373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40DD3C2-9628-48CF-ADD5-24923E415EEA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40F60EB-7BD3-461A-B576-751DEEB741A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247949C-D7CA-4A46-B20F-C06A0EF079FA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CBD6A21-CA13-4212-8BC6-268A2189E54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21EEA3C-1830-465C-B4FD-B5D68DADFD41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6FAF7F5-132C-426B-8CD8-17CAF8E950D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0" y="3175"/>
            <a:ext cx="9555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5"/>
          <p:cNvSpPr>
            <a:spLocks noChangeArrowheads="1"/>
          </p:cNvSpPr>
          <p:nvPr/>
        </p:nvSpPr>
        <p:spPr bwMode="auto">
          <a:xfrm>
            <a:off x="3203575" y="2133600"/>
            <a:ext cx="3486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/>
              <a:t>Ing. Veronika Dostálková MBA</a:t>
            </a:r>
          </a:p>
        </p:txBody>
      </p:sp>
      <p:sp>
        <p:nvSpPr>
          <p:cNvPr id="13315" name="Rectangle 6"/>
          <p:cNvSpPr>
            <a:spLocks noChangeArrowheads="1"/>
          </p:cNvSpPr>
          <p:nvPr/>
        </p:nvSpPr>
        <p:spPr bwMode="auto">
          <a:xfrm>
            <a:off x="3276600" y="2708275"/>
            <a:ext cx="3968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/>
              <a:t>PŘEDMĚT A DEFINICE EKONOMIE</a:t>
            </a:r>
          </a:p>
        </p:txBody>
      </p:sp>
      <p:sp>
        <p:nvSpPr>
          <p:cNvPr id="13316" name="Rectangle 7"/>
          <p:cNvSpPr>
            <a:spLocks noChangeArrowheads="1"/>
          </p:cNvSpPr>
          <p:nvPr/>
        </p:nvSpPr>
        <p:spPr bwMode="auto">
          <a:xfrm>
            <a:off x="3348038" y="3429000"/>
            <a:ext cx="2279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/>
              <a:t>Podnik a podnikání</a:t>
            </a:r>
          </a:p>
        </p:txBody>
      </p:sp>
      <p:sp>
        <p:nvSpPr>
          <p:cNvPr id="13317" name="Rectangle 8"/>
          <p:cNvSpPr>
            <a:spLocks noChangeArrowheads="1"/>
          </p:cNvSpPr>
          <p:nvPr/>
        </p:nvSpPr>
        <p:spPr bwMode="auto">
          <a:xfrm>
            <a:off x="3563938" y="4005263"/>
            <a:ext cx="118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/>
              <a:t> 3. ročník</a:t>
            </a:r>
          </a:p>
        </p:txBody>
      </p:sp>
      <p:sp>
        <p:nvSpPr>
          <p:cNvPr id="13318" name="Rectangle 9"/>
          <p:cNvSpPr>
            <a:spLocks noChangeArrowheads="1"/>
          </p:cNvSpPr>
          <p:nvPr/>
        </p:nvSpPr>
        <p:spPr bwMode="auto">
          <a:xfrm>
            <a:off x="3419475" y="5229225"/>
            <a:ext cx="146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/>
              <a:t>Srpen 2012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dirty="0" smtClean="0">
                <a:latin typeface="Arial" charset="0"/>
                <a:cs typeface="Arial" charset="0"/>
              </a:rPr>
              <a:t>Záměrem této sady výukových materiálů s názvem </a:t>
            </a:r>
            <a:r>
              <a:rPr lang="cs-CZ" u="sng" dirty="0" smtClean="0">
                <a:latin typeface="Arial" charset="0"/>
                <a:cs typeface="Arial" charset="0"/>
              </a:rPr>
              <a:t>Podnik a podnikání</a:t>
            </a:r>
            <a:r>
              <a:rPr lang="cs-CZ" dirty="0" smtClean="0">
                <a:latin typeface="Arial" charset="0"/>
                <a:cs typeface="Arial" charset="0"/>
              </a:rPr>
              <a:t> je poskytnout studentům potřebné informace o pojmu ekonomie, podnik a podnikání. </a:t>
            </a:r>
          </a:p>
          <a:p>
            <a:pPr>
              <a:lnSpc>
                <a:spcPct val="80000"/>
              </a:lnSpc>
            </a:pPr>
            <a:r>
              <a:rPr lang="cs-CZ" dirty="0" smtClean="0">
                <a:latin typeface="Arial" charset="0"/>
                <a:cs typeface="Arial" charset="0"/>
              </a:rPr>
              <a:t>Jednotlivé </a:t>
            </a:r>
            <a:r>
              <a:rPr lang="cs-CZ" dirty="0" err="1" smtClean="0">
                <a:latin typeface="Arial" charset="0"/>
                <a:cs typeface="Arial" charset="0"/>
              </a:rPr>
              <a:t>DUMy</a:t>
            </a:r>
            <a:r>
              <a:rPr lang="cs-CZ" dirty="0" smtClean="0">
                <a:latin typeface="Arial" charset="0"/>
                <a:cs typeface="Arial" charset="0"/>
              </a:rPr>
              <a:t> (prezentace) v této sadě popíší postupně tematické oblasti, které jsou probírány v předmětu Ekonomie na naší SŠ. </a:t>
            </a:r>
          </a:p>
          <a:p>
            <a:pPr>
              <a:lnSpc>
                <a:spcPct val="80000"/>
              </a:lnSpc>
            </a:pPr>
            <a:r>
              <a:rPr lang="cs-CZ" dirty="0" smtClean="0">
                <a:latin typeface="Arial" charset="0"/>
                <a:cs typeface="Arial" charset="0"/>
              </a:rPr>
              <a:t>Konkrétně tato prezentace je zaměřena na </a:t>
            </a:r>
            <a:r>
              <a:rPr lang="cs-CZ" u="sng" dirty="0" smtClean="0">
                <a:latin typeface="Arial" charset="0"/>
                <a:cs typeface="Arial" charset="0"/>
              </a:rPr>
              <a:t>předmět a definici </a:t>
            </a:r>
            <a:r>
              <a:rPr lang="cs-CZ" u="sng" dirty="0" smtClean="0">
                <a:latin typeface="Arial" charset="0"/>
                <a:cs typeface="Arial" charset="0"/>
              </a:rPr>
              <a:t>ekonomie.</a:t>
            </a:r>
            <a:endParaRPr lang="cs-CZ" u="sng" dirty="0" smtClean="0">
              <a:latin typeface="Arial" charset="0"/>
              <a:cs typeface="Arial" charset="0"/>
            </a:endParaRPr>
          </a:p>
        </p:txBody>
      </p:sp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ANOTACE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401888"/>
            <a:ext cx="8458200" cy="14700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600" dirty="0" smtClean="0">
                <a:solidFill>
                  <a:schemeClr val="tx1"/>
                </a:solidFill>
              </a:rPr>
              <a:t>Předmět a definice ekonomie</a:t>
            </a:r>
            <a:endParaRPr lang="cs-CZ" sz="5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914400" y="1125538"/>
            <a:ext cx="8229600" cy="10668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Co to je ekonomie?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83568" y="2060848"/>
            <a:ext cx="7402512" cy="36623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Ekonomie je věda o hospodářství.</a:t>
            </a:r>
          </a:p>
          <a:p>
            <a:pPr>
              <a:buFont typeface="Wingdings" pitchFamily="2" charset="2"/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Ekonomie je věda s tisíciletou tradicí. </a:t>
            </a:r>
          </a:p>
          <a:p>
            <a:r>
              <a:rPr lang="cs-CZ" dirty="0" smtClean="0"/>
              <a:t>Od počátku musel člověk řešit otázku přežití. Získávání a rozdělování statků.</a:t>
            </a:r>
          </a:p>
          <a:p>
            <a:pPr>
              <a:buFont typeface="Wingdings" pitchFamily="2" charset="2"/>
              <a:buNone/>
            </a:pPr>
            <a:endParaRPr lang="cs-CZ" dirty="0" smtClean="0"/>
          </a:p>
        </p:txBody>
      </p:sp>
      <p:pic>
        <p:nvPicPr>
          <p:cNvPr id="16387" name="Picture 4" descr="MC900290364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99275" y="4005263"/>
            <a:ext cx="2244725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914400" y="1268413"/>
            <a:ext cx="8229600" cy="1371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Členění ekonomie podle subjektů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</p:nvPr>
        </p:nvGraphicFramePr>
        <p:xfrm>
          <a:off x="467544" y="2204864"/>
          <a:ext cx="8229600" cy="4324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11560" y="620688"/>
            <a:ext cx="8013700" cy="1371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Členění ekonomie podle předmětu zájmu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</p:nvPr>
        </p:nvGraphicFramePr>
        <p:xfrm>
          <a:off x="611560" y="2132856"/>
          <a:ext cx="8229600" cy="4324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11560" y="332656"/>
            <a:ext cx="7704138" cy="1371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Makroekonomie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2060848"/>
            <a:ext cx="8229600" cy="38862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Makroekonomie se zabývá problémy, které se týkají větších celků.</a:t>
            </a:r>
          </a:p>
          <a:p>
            <a:pPr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Základními předměty zájmu jsou stát a jeho ekonomická integrace.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Zkoumá hospodářskou politiku vlády.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Inflaci, ekonomický růst nebo pokles státu, nezaměstnanost.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Strukturu národního hospodářství.</a:t>
            </a:r>
          </a:p>
        </p:txBody>
      </p:sp>
      <p:pic>
        <p:nvPicPr>
          <p:cNvPr id="19459" name="Picture 2" descr="C:\Program Files\Microsoft Office\MEDIA\CAGCAT10\j0335112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950" y="4797425"/>
            <a:ext cx="1582738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11560" y="404664"/>
            <a:ext cx="7618413" cy="1371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Mikroekonomie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11560" y="1988840"/>
            <a:ext cx="8229600" cy="3886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dirty="0" smtClean="0">
                <a:solidFill>
                  <a:srgbClr val="FF0000"/>
                </a:solidFill>
              </a:rPr>
              <a:t>Mikroekonomie se zabývá chováním menších ekonomických subjektů, tzn. Firem a domácností.</a:t>
            </a:r>
          </a:p>
          <a:p>
            <a:r>
              <a:rPr lang="cs-CZ" dirty="0" smtClean="0"/>
              <a:t>Zkoumá chování kupujících a prodávajících</a:t>
            </a:r>
          </a:p>
          <a:p>
            <a:r>
              <a:rPr lang="cs-CZ" dirty="0" smtClean="0"/>
              <a:t>Výrobců a spotřebitelů</a:t>
            </a:r>
          </a:p>
          <a:p>
            <a:r>
              <a:rPr lang="cs-CZ" dirty="0" smtClean="0"/>
              <a:t>Zaměstnanců a zaměstnavatelů</a:t>
            </a:r>
          </a:p>
        </p:txBody>
      </p:sp>
      <p:pic>
        <p:nvPicPr>
          <p:cNvPr id="20483" name="Picture 2" descr="C:\Program Files\Microsoft Office\MEDIA\CAGCAT10\j0285360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27875" y="4221163"/>
            <a:ext cx="2016125" cy="248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11560" y="476672"/>
            <a:ext cx="7473950" cy="1371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Ekonomie x ekonomika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11560" y="1988840"/>
            <a:ext cx="8229600" cy="3886200"/>
          </a:xfrm>
        </p:spPr>
        <p:txBody>
          <a:bodyPr rtlCol="0">
            <a:normAutofit lnSpcReduction="10000"/>
          </a:bodyPr>
          <a:lstStyle/>
          <a:p>
            <a:pPr indent="-27432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>
                <a:solidFill>
                  <a:srgbClr val="FF0000"/>
                </a:solidFill>
              </a:rPr>
              <a:t>Ekonomie:</a:t>
            </a:r>
          </a:p>
          <a:p>
            <a:pPr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Společenská věda. Vychází z poznání stavu a vývoje společnosti v dané době.</a:t>
            </a:r>
          </a:p>
          <a:p>
            <a:pPr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indent="-27432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>
                <a:solidFill>
                  <a:srgbClr val="FF0000"/>
                </a:solidFill>
              </a:rPr>
              <a:t>Ekonomika:</a:t>
            </a:r>
          </a:p>
          <a:p>
            <a:pPr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Je spojena s konkrétní ekonomickou realitou.</a:t>
            </a:r>
          </a:p>
          <a:p>
            <a:pPr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Ekonomika podniku</a:t>
            </a:r>
          </a:p>
          <a:p>
            <a:pPr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Ekonomika domácnosti</a:t>
            </a:r>
          </a:p>
          <a:p>
            <a:pPr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Ekonomika průmyslu a obchodu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83568" y="476672"/>
            <a:ext cx="7473950" cy="1371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Základní ekonomické otázky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11560" y="2060848"/>
            <a:ext cx="7993062" cy="38147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>
                <a:solidFill>
                  <a:srgbClr val="FF0000"/>
                </a:solidFill>
              </a:rPr>
              <a:t>Co vyrábět?</a:t>
            </a:r>
          </a:p>
          <a:p>
            <a:pPr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    </a:t>
            </a:r>
            <a:r>
              <a:rPr lang="cs-CZ" dirty="0" smtClean="0"/>
              <a:t>(jaké výrobky nebo služby nabízet?)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>
                <a:solidFill>
                  <a:srgbClr val="FF0000"/>
                </a:solidFill>
              </a:rPr>
              <a:t>Jakým způsobem vyrábět?</a:t>
            </a:r>
          </a:p>
          <a:p>
            <a:pPr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    </a:t>
            </a:r>
            <a:r>
              <a:rPr lang="cs-CZ" dirty="0" smtClean="0"/>
              <a:t>(jakou technologií, z jakých zdrojů)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>
                <a:solidFill>
                  <a:srgbClr val="FF0000"/>
                </a:solidFill>
              </a:rPr>
              <a:t>Pro koho vyrábět?</a:t>
            </a:r>
          </a:p>
          <a:p>
            <a:pPr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 smtClean="0"/>
              <a:t>    (kdo bude spotřebitelem, pro jaký trh je výrobek či služba určena)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755576" y="404664"/>
            <a:ext cx="7545388" cy="1371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Ekonomické systémy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</p:nvPr>
        </p:nvGraphicFramePr>
        <p:xfrm>
          <a:off x="611560" y="2204864"/>
          <a:ext cx="8229600" cy="4324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755576" y="476672"/>
            <a:ext cx="7545388" cy="1371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Zvykový systém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11560" y="2060848"/>
            <a:ext cx="8229600" cy="38862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Ekonomické rozhodování řídí zvyky a tradice.</a:t>
            </a:r>
          </a:p>
          <a:p>
            <a:pPr>
              <a:buFont typeface="Wingdings" pitchFamily="2" charset="2"/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Typický pro domorodé kultury.</a:t>
            </a:r>
          </a:p>
        </p:txBody>
      </p:sp>
      <p:pic>
        <p:nvPicPr>
          <p:cNvPr id="24579" name="Picture 4" descr="MC900415072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3644900"/>
            <a:ext cx="4032250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11560" y="1124744"/>
            <a:ext cx="8229600" cy="10668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Příkazový systém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11560" y="2276872"/>
            <a:ext cx="8229600" cy="38862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Hospodaření státu  je řízeno centrální mocí.</a:t>
            </a:r>
          </a:p>
          <a:p>
            <a:r>
              <a:rPr lang="cs-CZ" dirty="0" smtClean="0"/>
              <a:t>Státní instituce rozhodují o všech hospodářských otázkách.</a:t>
            </a:r>
          </a:p>
          <a:p>
            <a:r>
              <a:rPr lang="cs-CZ" dirty="0" smtClean="0"/>
              <a:t>Jde o centrálně plánovanou politiku.</a:t>
            </a:r>
          </a:p>
          <a:p>
            <a:r>
              <a:rPr lang="cs-CZ" dirty="0" smtClean="0"/>
              <a:t>Základem je společenské vlastnictví výrobních prostředků (zestátnění majetku).</a:t>
            </a:r>
          </a:p>
        </p:txBody>
      </p:sp>
      <p:pic>
        <p:nvPicPr>
          <p:cNvPr id="25603" name="Picture 4" descr="MC900428083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4892675"/>
            <a:ext cx="1676400" cy="196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755576" y="404664"/>
            <a:ext cx="7545388" cy="1371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Tržní systém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1988840"/>
            <a:ext cx="8229600" cy="38862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Tržní systém se řídí nabídkou a poptávkou, vývojem cen. Dosahováním zisků a ztrát a následným zánikem neefektivní výroby.</a:t>
            </a:r>
          </a:p>
          <a:p>
            <a:pPr>
              <a:buFont typeface="Wingdings" pitchFamily="2" charset="2"/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Funguje v dokonalé konkurenci</a:t>
            </a:r>
          </a:p>
          <a:p>
            <a:r>
              <a:rPr lang="cs-CZ" dirty="0" smtClean="0"/>
              <a:t>Do toho systému nezasahuje stát.</a:t>
            </a:r>
          </a:p>
        </p:txBody>
      </p:sp>
      <p:pic>
        <p:nvPicPr>
          <p:cNvPr id="26627" name="Picture 4" descr="MC900281004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3013" y="5181600"/>
            <a:ext cx="2667000" cy="157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83568" y="548680"/>
            <a:ext cx="7545388" cy="1371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Smíšený systém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51520" y="1916832"/>
            <a:ext cx="8229600" cy="432435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Dominantní postavení má tržní mechanismus (nabídky, poptávka, cena, konkurence), ale vše koriguje stát (zákony, dotace atd.)</a:t>
            </a:r>
          </a:p>
          <a:p>
            <a:pPr>
              <a:buFont typeface="Wingdings" pitchFamily="2" charset="2"/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Je charakteristický pro současné vyspělé státy.</a:t>
            </a:r>
          </a:p>
        </p:txBody>
      </p:sp>
      <p:pic>
        <p:nvPicPr>
          <p:cNvPr id="27651" name="Picture 4" descr="MC900441517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4908550"/>
            <a:ext cx="3384550" cy="19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/>
          </p:cNvSpPr>
          <p:nvPr>
            <p:ph type="title" idx="4294967295"/>
          </p:nvPr>
        </p:nvSpPr>
        <p:spPr>
          <a:xfrm>
            <a:off x="611560" y="404664"/>
            <a:ext cx="7618413" cy="1371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Použité zdroje</a:t>
            </a:r>
          </a:p>
        </p:txBody>
      </p:sp>
      <p:sp>
        <p:nvSpPr>
          <p:cNvPr id="28674" name="Rectangle 3"/>
          <p:cNvSpPr>
            <a:spLocks noGrp="1"/>
          </p:cNvSpPr>
          <p:nvPr>
            <p:ph type="body" idx="4294967295"/>
          </p:nvPr>
        </p:nvSpPr>
        <p:spPr>
          <a:xfrm>
            <a:off x="914400" y="1989138"/>
            <a:ext cx="8229600" cy="3886200"/>
          </a:xfrm>
        </p:spPr>
        <p:txBody>
          <a:bodyPr rtlCol="0">
            <a:normAutofit lnSpcReduction="1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 smtClean="0"/>
              <a:t>KLÍNSKÝ, Petr; MUNCH, Otto. </a:t>
            </a:r>
            <a:r>
              <a:rPr lang="cs-CZ" i="1" dirty="0" smtClean="0"/>
              <a:t>Ekonomika pro obchodní akademie a ostatní střední školy 1</a:t>
            </a:r>
            <a:r>
              <a:rPr lang="cs-CZ" dirty="0" smtClean="0"/>
              <a:t>. Praha: Fortuna, 2006, ISBN 80-7168-964-5.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 smtClean="0"/>
              <a:t>BELLOVÁ, Jana; ZLÁMAL, Jaroslav; MENDL, Zdeněk. </a:t>
            </a:r>
            <a:r>
              <a:rPr lang="cs-CZ" i="1" dirty="0" smtClean="0"/>
              <a:t>Ekonomie</a:t>
            </a:r>
            <a:r>
              <a:rPr lang="cs-CZ" dirty="0" smtClean="0"/>
              <a:t>. Kralice na Hané: </a:t>
            </a:r>
            <a:r>
              <a:rPr lang="cs-CZ" dirty="0" err="1" smtClean="0"/>
              <a:t>Computer</a:t>
            </a:r>
            <a:r>
              <a:rPr lang="cs-CZ" dirty="0" smtClean="0"/>
              <a:t> Media s.r.o., 2011, ISBN 978-80-7402-093-3.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 smtClean="0">
                <a:hlinkClick r:id="rId2"/>
              </a:rPr>
              <a:t>www.</a:t>
            </a:r>
            <a:r>
              <a:rPr lang="cs-CZ" smtClean="0">
                <a:hlinkClick r:id="rId2"/>
              </a:rPr>
              <a:t>microsoftoffice.com</a:t>
            </a:r>
            <a:r>
              <a:rPr lang="cs-CZ" dirty="0" smtClean="0"/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144</TotalTime>
  <Words>412</Words>
  <Application>Microsoft Office PowerPoint</Application>
  <PresentationFormat>Předvádění na obrazovce (4:3)</PresentationFormat>
  <Paragraphs>80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Shluk</vt:lpstr>
      <vt:lpstr>Snímek 1</vt:lpstr>
      <vt:lpstr>ANOTACE</vt:lpstr>
      <vt:lpstr>Předmět a definice ekonomie</vt:lpstr>
      <vt:lpstr>Co to je ekonomie?</vt:lpstr>
      <vt:lpstr>Členění ekonomie podle subjektů</vt:lpstr>
      <vt:lpstr>Členění ekonomie podle předmětu zájmu</vt:lpstr>
      <vt:lpstr>Makroekonomie</vt:lpstr>
      <vt:lpstr>Mikroekonomie</vt:lpstr>
      <vt:lpstr>Ekonomie x ekonomika</vt:lpstr>
      <vt:lpstr>Základní ekonomické otázky</vt:lpstr>
      <vt:lpstr>Ekonomické systémy</vt:lpstr>
      <vt:lpstr>Zvykový systém</vt:lpstr>
      <vt:lpstr>Příkazový systém</vt:lpstr>
      <vt:lpstr>Tržní systém</vt:lpstr>
      <vt:lpstr>Smíšený systém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Předmět a definice ekonomie</dc:title>
  <dc:creator>Veronika Dostálková</dc:creator>
  <cp:lastModifiedBy>Veronika Dostálková</cp:lastModifiedBy>
  <cp:revision>19</cp:revision>
  <dcterms:created xsi:type="dcterms:W3CDTF">2012-07-31T12:08:52Z</dcterms:created>
  <dcterms:modified xsi:type="dcterms:W3CDTF">2013-02-10T16:30:04Z</dcterms:modified>
</cp:coreProperties>
</file>