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39D7C1-EE95-410F-920D-6AF3765E59AE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267167-E365-48B5-A3C9-AD3EB1212A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39D7C1-EE95-410F-920D-6AF3765E59AE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267167-E365-48B5-A3C9-AD3EB1212A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39D7C1-EE95-410F-920D-6AF3765E59AE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267167-E365-48B5-A3C9-AD3EB1212A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39D7C1-EE95-410F-920D-6AF3765E59AE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267167-E365-48B5-A3C9-AD3EB1212A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39D7C1-EE95-410F-920D-6AF3765E59AE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267167-E365-48B5-A3C9-AD3EB1212A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39D7C1-EE95-410F-920D-6AF3765E59AE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267167-E365-48B5-A3C9-AD3EB1212A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39D7C1-EE95-410F-920D-6AF3765E59AE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267167-E365-48B5-A3C9-AD3EB1212A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39D7C1-EE95-410F-920D-6AF3765E59AE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267167-E365-48B5-A3C9-AD3EB1212A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39D7C1-EE95-410F-920D-6AF3765E59AE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267167-E365-48B5-A3C9-AD3EB1212A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39D7C1-EE95-410F-920D-6AF3765E59AE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267167-E365-48B5-A3C9-AD3EB1212A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39D7C1-EE95-410F-920D-6AF3765E59AE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267167-E365-48B5-A3C9-AD3EB1212A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39D7C1-EE95-410F-920D-6AF3765E59AE}" type="datetimeFigureOut">
              <a:rPr lang="cs-CZ" smtClean="0"/>
              <a:pPr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267167-E365-48B5-A3C9-AD3EB1212AE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6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713" y="404813"/>
            <a:ext cx="6083300" cy="1487487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13317" name="Rectangle 5"/>
          <p:cNvSpPr>
            <a:spLocks noChangeArrowheads="1"/>
          </p:cNvSpPr>
          <p:nvPr/>
        </p:nvSpPr>
        <p:spPr bwMode="auto">
          <a:xfrm>
            <a:off x="1116013" y="2420938"/>
            <a:ext cx="7127875" cy="3937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b="1" dirty="0">
                <a:solidFill>
                  <a:srgbClr val="0D0D0D"/>
                </a:solidFill>
              </a:rPr>
              <a:t>Registrační číslo projektu: CZ.1.07/1.4.00/21.1689</a:t>
            </a:r>
          </a:p>
          <a:p>
            <a:endParaRPr lang="cs-CZ" b="1" dirty="0">
              <a:solidFill>
                <a:srgbClr val="0D0D0D"/>
              </a:solidFill>
            </a:endParaRPr>
          </a:p>
          <a:p>
            <a:r>
              <a:rPr lang="cs-CZ" b="1" dirty="0">
                <a:solidFill>
                  <a:srgbClr val="0D0D0D"/>
                </a:solidFill>
              </a:rPr>
              <a:t>Název</a:t>
            </a:r>
            <a:r>
              <a:rPr lang="cs-CZ" b="1">
                <a:solidFill>
                  <a:srgbClr val="0D0D0D"/>
                </a:solidFill>
              </a:rPr>
              <a:t>: </a:t>
            </a:r>
            <a:r>
              <a:rPr lang="cs-CZ" b="1" smtClean="0">
                <a:solidFill>
                  <a:srgbClr val="0D0D0D"/>
                </a:solidFill>
              </a:rPr>
              <a:t>VY_32_INOVACE_029_</a:t>
            </a:r>
            <a:r>
              <a:rPr lang="cs-CZ" b="1" smtClean="0">
                <a:solidFill>
                  <a:srgbClr val="898989"/>
                </a:solidFill>
              </a:rPr>
              <a:t> </a:t>
            </a:r>
            <a:r>
              <a:rPr lang="cs-CZ" b="1" dirty="0">
                <a:solidFill>
                  <a:srgbClr val="898989"/>
                </a:solidFill>
              </a:rPr>
              <a:t>Inovace a zkvalitnění výuky prostřednictvím ICT		</a:t>
            </a:r>
          </a:p>
          <a:p>
            <a:endParaRPr lang="cs-CZ" dirty="0">
              <a:solidFill>
                <a:srgbClr val="0D0D0D"/>
              </a:solidFill>
            </a:endParaRPr>
          </a:p>
          <a:p>
            <a:r>
              <a:rPr lang="cs-CZ" b="1" dirty="0">
                <a:solidFill>
                  <a:srgbClr val="0D0D0D"/>
                </a:solidFill>
              </a:rPr>
              <a:t>Šablona: III/2</a:t>
            </a:r>
          </a:p>
          <a:p>
            <a:r>
              <a:rPr lang="cs-CZ" dirty="0">
                <a:solidFill>
                  <a:srgbClr val="0D0D0D"/>
                </a:solidFill>
              </a:rPr>
              <a:t>Název školy: Základní škola Panenský Týnec</a:t>
            </a:r>
          </a:p>
          <a:p>
            <a:r>
              <a:rPr lang="cs-CZ" dirty="0">
                <a:solidFill>
                  <a:srgbClr val="0D0D0D"/>
                </a:solidFill>
              </a:rPr>
              <a:t>                    439 05 Panenský Týnec 166</a:t>
            </a:r>
          </a:p>
          <a:p>
            <a:endParaRPr lang="cs-CZ" dirty="0">
              <a:solidFill>
                <a:srgbClr val="0D0D0D"/>
              </a:solidFill>
            </a:endParaRPr>
          </a:p>
          <a:p>
            <a:r>
              <a:rPr lang="cs-CZ" b="1" dirty="0">
                <a:solidFill>
                  <a:srgbClr val="0D0D0D"/>
                </a:solidFill>
              </a:rPr>
              <a:t>Téma:</a:t>
            </a:r>
            <a:r>
              <a:rPr lang="cs-CZ" dirty="0">
                <a:solidFill>
                  <a:srgbClr val="0D0D0D"/>
                </a:solidFill>
              </a:rPr>
              <a:t> </a:t>
            </a:r>
            <a:r>
              <a:rPr lang="cs-CZ" i="1" dirty="0" smtClean="0">
                <a:solidFill>
                  <a:srgbClr val="0D0D0D"/>
                </a:solidFill>
              </a:rPr>
              <a:t>Teplokrevní živočichové</a:t>
            </a:r>
            <a:endParaRPr lang="cs-CZ" i="1" dirty="0">
              <a:solidFill>
                <a:srgbClr val="0D0D0D"/>
              </a:solidFill>
            </a:endParaRPr>
          </a:p>
          <a:p>
            <a:endParaRPr lang="cs-CZ" dirty="0">
              <a:solidFill>
                <a:srgbClr val="0D0D0D"/>
              </a:solidFill>
            </a:endParaRPr>
          </a:p>
          <a:p>
            <a:r>
              <a:rPr lang="cs-CZ" dirty="0">
                <a:solidFill>
                  <a:srgbClr val="0D0D0D"/>
                </a:solidFill>
              </a:rPr>
              <a:t>Ročník: 4.</a:t>
            </a:r>
          </a:p>
          <a:p>
            <a:r>
              <a:rPr lang="cs-CZ" dirty="0">
                <a:solidFill>
                  <a:srgbClr val="0D0D0D"/>
                </a:solidFill>
              </a:rPr>
              <a:t>Autor: Petra </a:t>
            </a:r>
            <a:r>
              <a:rPr lang="cs-CZ" dirty="0" err="1">
                <a:solidFill>
                  <a:srgbClr val="0D0D0D"/>
                </a:solidFill>
              </a:rPr>
              <a:t>Brethová</a:t>
            </a:r>
            <a:endParaRPr lang="cs-CZ" dirty="0">
              <a:solidFill>
                <a:srgbClr val="0D0D0D"/>
              </a:solidFill>
            </a:endParaRPr>
          </a:p>
          <a:p>
            <a:r>
              <a:rPr lang="cs-CZ" dirty="0">
                <a:solidFill>
                  <a:srgbClr val="0D0D0D"/>
                </a:solidFill>
              </a:rPr>
              <a:t>Datum: </a:t>
            </a:r>
            <a:r>
              <a:rPr lang="cs-CZ" dirty="0" smtClean="0">
                <a:solidFill>
                  <a:srgbClr val="0D0D0D"/>
                </a:solidFill>
              </a:rPr>
              <a:t>2.1.2013</a:t>
            </a:r>
            <a:endParaRPr lang="cs-CZ" dirty="0">
              <a:solidFill>
                <a:srgbClr val="0D0D0D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Klíčová slova:teplokrevní živočichové, zimní spánek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7624" y="2060848"/>
            <a:ext cx="8229600" cy="5894115"/>
          </a:xfrm>
        </p:spPr>
        <p:txBody>
          <a:bodyPr/>
          <a:lstStyle/>
          <a:p>
            <a:r>
              <a:rPr lang="cs-CZ" dirty="0" smtClean="0"/>
              <a:t>Anotace:Chápe nutnost pomoci živočichům v </a:t>
            </a:r>
            <a:r>
              <a:rPr lang="cs-CZ" smtClean="0"/>
              <a:t>zimním </a:t>
            </a:r>
            <a:r>
              <a:rPr lang="cs-CZ" smtClean="0"/>
              <a:t>období.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u="sng" dirty="0" smtClean="0"/>
              <a:t>Teplokrevní živočichové:</a:t>
            </a:r>
          </a:p>
          <a:p>
            <a:pPr>
              <a:buNone/>
            </a:pPr>
            <a:r>
              <a:rPr lang="cs-CZ" dirty="0" smtClean="0"/>
              <a:t>-si dokážou udržet stálou tělesnou teplotu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2050" name="Picture 2" descr="C:\Users\Student\AppData\Local\Microsoft\Windows\Temporary Internet Files\Content.IE5\SJ4ZWL9K\MC90033236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2708920"/>
            <a:ext cx="4752528" cy="237626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/>
          <a:lstStyle/>
          <a:p>
            <a:r>
              <a:rPr lang="cs-CZ" dirty="0" smtClean="0"/>
              <a:t>Podle toho, jakým způsobem prožijí zimu, je dělíme na živočichy:</a:t>
            </a:r>
          </a:p>
          <a:p>
            <a:r>
              <a:rPr lang="cs-CZ" dirty="0" smtClean="0"/>
              <a:t>- pohybující se ve volné přírodě (např. ptáci živící se semeny, zajíci, srnci,krtci).</a:t>
            </a:r>
            <a:endParaRPr lang="cs-CZ" dirty="0"/>
          </a:p>
        </p:txBody>
      </p:sp>
      <p:pic>
        <p:nvPicPr>
          <p:cNvPr id="1026" name="Picture 2" descr="C:\Users\Student\AppData\Local\Microsoft\Windows\Temporary Internet Files\Content.IE5\H1VDPKNM\MP90040721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1880" y="3429000"/>
            <a:ext cx="2081784" cy="312115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Upadající do zimního spánku (</a:t>
            </a:r>
            <a:r>
              <a:rPr lang="cs-CZ" dirty="0" err="1" smtClean="0"/>
              <a:t>např.ježci</a:t>
            </a:r>
            <a:r>
              <a:rPr lang="cs-CZ" dirty="0" smtClean="0"/>
              <a:t>,netopýři)</a:t>
            </a:r>
          </a:p>
          <a:p>
            <a:endParaRPr lang="cs-CZ" dirty="0"/>
          </a:p>
        </p:txBody>
      </p:sp>
      <p:pic>
        <p:nvPicPr>
          <p:cNvPr id="3075" name="Picture 3" descr="C:\Users\Student\AppData\Local\Microsoft\Windows\Temporary Internet Files\Content.IE5\H1VDPKNM\MC90041270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2852936"/>
            <a:ext cx="4597651" cy="294539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-28472"/>
            <a:ext cx="15585914" cy="6154635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Odlétajících do teplých krajin (ptáci živící se hmyzem)</a:t>
            </a:r>
            <a:endParaRPr lang="cs-CZ" dirty="0"/>
          </a:p>
        </p:txBody>
      </p:sp>
      <p:pic>
        <p:nvPicPr>
          <p:cNvPr id="4098" name="Picture 2" descr="C:\Users\Student\AppData\Local\Microsoft\Windows\Temporary Internet Files\Content.IE5\SJ4ZWL9K\MC90032953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71800" y="3429000"/>
            <a:ext cx="3400400" cy="196373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r>
              <a:rPr lang="cs-CZ" dirty="0" smtClean="0"/>
              <a:t>Mezi savce, kteří jsou aktivní po celou zimu v podzemí, patří např. krtci</a:t>
            </a:r>
          </a:p>
          <a:p>
            <a:endParaRPr lang="cs-CZ" dirty="0" smtClean="0"/>
          </a:p>
          <a:p>
            <a:r>
              <a:rPr lang="cs-CZ" dirty="0" smtClean="0"/>
              <a:t>Do zimního spánku upadají např. ježci</a:t>
            </a:r>
          </a:p>
          <a:p>
            <a:endParaRPr lang="cs-CZ" dirty="0" smtClean="0"/>
          </a:p>
          <a:p>
            <a:r>
              <a:rPr lang="cs-CZ" dirty="0" smtClean="0"/>
              <a:t>Netopýři, kteří prospí zimu většinou v jeskyních zavěšeni hlavou dolů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HTPP://OFFICE.MICROSOFT.COM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</TotalTime>
  <Words>126</Words>
  <Application>Microsoft Office PowerPoint</Application>
  <PresentationFormat>Předvádění na obrazovce (4:3)</PresentationFormat>
  <Paragraphs>41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Klíčová slova:teplokrevní živočichové, zimní spánek</vt:lpstr>
      <vt:lpstr>Snímek 3</vt:lpstr>
      <vt:lpstr>Snímek 4</vt:lpstr>
      <vt:lpstr>Snímek 5</vt:lpstr>
      <vt:lpstr>Snímek 6</vt:lpstr>
      <vt:lpstr>Snímek 7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Student</dc:creator>
  <cp:lastModifiedBy>Student</cp:lastModifiedBy>
  <cp:revision>12</cp:revision>
  <dcterms:created xsi:type="dcterms:W3CDTF">2013-01-02T17:24:46Z</dcterms:created>
  <dcterms:modified xsi:type="dcterms:W3CDTF">2013-02-21T10:18:04Z</dcterms:modified>
</cp:coreProperties>
</file>