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7"/>
  </p:notesMasterIdLst>
  <p:handoutMasterIdLst>
    <p:handoutMasterId r:id="rId8"/>
  </p:handoutMasterIdLst>
  <p:sldIdLst>
    <p:sldId id="261" r:id="rId2"/>
    <p:sldId id="260" r:id="rId3"/>
    <p:sldId id="256" r:id="rId4"/>
    <p:sldId id="259" r:id="rId5"/>
    <p:sldId id="258" r:id="rId6"/>
  </p:sldIdLst>
  <p:sldSz cx="9144000" cy="6858000" type="screen4x3"/>
  <p:notesSz cx="9926638" cy="6797675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100" d="100"/>
          <a:sy n="100" d="100"/>
        </p:scale>
        <p:origin x="-1074" y="31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622798" y="0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456611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622798" y="6456611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622798" y="0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263900" y="509588"/>
            <a:ext cx="3398838" cy="25495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92664" y="3228896"/>
            <a:ext cx="7941310" cy="305895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456611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622798" y="6456611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263900" y="509588"/>
            <a:ext cx="3398838" cy="2549525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263900" y="509588"/>
            <a:ext cx="3398838" cy="2549525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263900" y="509588"/>
            <a:ext cx="3398838" cy="2549525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Žáci vytleskávají slova na slabiky a číslicí zapíšou do mřížky správný počet slabik ve větě.</a:t>
            </a:r>
          </a:p>
          <a:p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263900" y="509588"/>
            <a:ext cx="3398838" cy="2549525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Žáci se snaží spojit co nejvíce slov. Je jich dohromady osm.</a:t>
            </a:r>
          </a:p>
          <a:p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263900" y="509588"/>
            <a:ext cx="3398838" cy="2549525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Jazyk a jazyková komunikace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Český jazyk a literatura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Mluvnice jazyka českého na 1. </a:t>
            </a:r>
            <a:r>
              <a:rPr lang="cs-CZ" sz="150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stupni ZŠ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Slabika - slovo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VY_32_INOVACE_07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Vypracovala: Jitka Perníková, 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30181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 český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: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jazyk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1. i 2.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slovo - slabika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pracovní list, procvičení učiva, podrobnější metodika viz. </a:t>
            </a:r>
            <a:r>
              <a:rPr lang="cs-CZ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u jednotlivých snímků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interaktivní tabule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68960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60649"/>
            <a:ext cx="6400800" cy="2664296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827584" y="836712"/>
            <a:ext cx="69127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1.Slova rozděl na slabiky: Napiš kolik má věta slabik.</a:t>
            </a:r>
          </a:p>
          <a:p>
            <a:endParaRPr lang="cs-CZ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71600" y="1268760"/>
            <a:ext cx="2517999" cy="33701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Líza líže lízátko.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Tatínek pospíchá do práce.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Jana čeká Milenu.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Silnice vede do města.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Maminka vaří guláš.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Raketa letí na měsíc.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3707904" y="1552574"/>
          <a:ext cx="504056" cy="2596505"/>
        </p:xfrm>
        <a:graphic>
          <a:graphicData uri="http://schemas.openxmlformats.org/drawingml/2006/table">
            <a:tbl>
              <a:tblPr/>
              <a:tblGrid>
                <a:gridCol w="504056"/>
              </a:tblGrid>
              <a:tr h="259650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cxnSp>
        <p:nvCxnSpPr>
          <p:cNvPr id="17" name="Přímá spojovací čára 16"/>
          <p:cNvCxnSpPr/>
          <p:nvPr/>
        </p:nvCxnSpPr>
        <p:spPr>
          <a:xfrm>
            <a:off x="3707904" y="1988840"/>
            <a:ext cx="504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3707904" y="2420888"/>
            <a:ext cx="504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3707904" y="2852936"/>
            <a:ext cx="504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3707904" y="3284984"/>
            <a:ext cx="504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3707904" y="3717032"/>
            <a:ext cx="504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1835696" y="1052736"/>
            <a:ext cx="6400800" cy="2663825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755576" y="2276872"/>
            <a:ext cx="931673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260648"/>
            <a:ext cx="64087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2. Spoj dvě nebo tři slabiky a utvoř slovo. </a:t>
            </a:r>
            <a:r>
              <a:rPr lang="cs-CZ" b="1" dirty="0" err="1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Slovo</a:t>
            </a:r>
            <a:r>
              <a:rPr lang="cs-CZ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napiš.</a:t>
            </a:r>
            <a:endParaRPr lang="cs-CZ" b="1" dirty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547664" y="2348880"/>
            <a:ext cx="8723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         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689348" y="2006586"/>
            <a:ext cx="662473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grpSp>
        <p:nvGrpSpPr>
          <p:cNvPr id="25" name="Skupina 24"/>
          <p:cNvGrpSpPr/>
          <p:nvPr/>
        </p:nvGrpSpPr>
        <p:grpSpPr>
          <a:xfrm>
            <a:off x="755576" y="3717032"/>
            <a:ext cx="7365776" cy="2448272"/>
            <a:chOff x="1280592" y="4221088"/>
            <a:chExt cx="6840760" cy="762000"/>
          </a:xfrm>
        </p:grpSpPr>
        <p:cxnSp>
          <p:nvCxnSpPr>
            <p:cNvPr id="14" name="Přímá spojovací čára 13"/>
            <p:cNvCxnSpPr/>
            <p:nvPr/>
          </p:nvCxnSpPr>
          <p:spPr>
            <a:xfrm>
              <a:off x="1280592" y="4221088"/>
              <a:ext cx="684076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ovací čára 18"/>
            <p:cNvCxnSpPr/>
            <p:nvPr/>
          </p:nvCxnSpPr>
          <p:spPr>
            <a:xfrm>
              <a:off x="1280592" y="4373488"/>
              <a:ext cx="684076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>
              <a:off x="1280592" y="4525888"/>
              <a:ext cx="684076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ovací čára 21"/>
            <p:cNvCxnSpPr/>
            <p:nvPr/>
          </p:nvCxnSpPr>
          <p:spPr>
            <a:xfrm>
              <a:off x="1280592" y="4678288"/>
              <a:ext cx="684076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ovací čára 22"/>
            <p:cNvCxnSpPr/>
            <p:nvPr/>
          </p:nvCxnSpPr>
          <p:spPr>
            <a:xfrm>
              <a:off x="1280592" y="4830688"/>
              <a:ext cx="684076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ovací čára 23"/>
            <p:cNvCxnSpPr/>
            <p:nvPr/>
          </p:nvCxnSpPr>
          <p:spPr>
            <a:xfrm>
              <a:off x="1280592" y="4983088"/>
              <a:ext cx="684076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TextovéPole 3"/>
          <p:cNvSpPr txBox="1"/>
          <p:nvPr/>
        </p:nvSpPr>
        <p:spPr>
          <a:xfrm>
            <a:off x="1547664" y="1484784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sně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43908" y="1340768"/>
            <a:ext cx="4748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kra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635896" y="2718212"/>
            <a:ext cx="5080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žen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413943" y="1710100"/>
            <a:ext cx="3954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ka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547664" y="2718212"/>
            <a:ext cx="4571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bič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489242" y="1894766"/>
            <a:ext cx="3954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ka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809195" y="2694683"/>
            <a:ext cx="3850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sa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732240" y="1710100"/>
            <a:ext cx="5325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lám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843165" y="2325351"/>
            <a:ext cx="3417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ví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870610" y="2025318"/>
            <a:ext cx="3481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la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372846" y="2674353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pí</a:t>
            </a:r>
            <a:endParaRPr lang="cs-CZ" dirty="0"/>
          </a:p>
        </p:txBody>
      </p:sp>
      <p:sp>
        <p:nvSpPr>
          <p:cNvPr id="96" name="TextovéPole 95"/>
          <p:cNvSpPr txBox="1"/>
          <p:nvPr/>
        </p:nvSpPr>
        <p:spPr>
          <a:xfrm>
            <a:off x="2489242" y="2818096"/>
            <a:ext cx="4940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sek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683568" y="836712"/>
            <a:ext cx="7385355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3. Vymysli a doplň druhou slabiku tak, aby slovo končilo na</a:t>
            </a:r>
            <a:r>
              <a:rPr lang="cs-CZ" b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–</a:t>
            </a:r>
            <a:r>
              <a:rPr lang="cs-CZ" b="1" dirty="0" err="1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</a:t>
            </a:r>
            <a:r>
              <a:rPr lang="cs-CZ" b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.</a:t>
            </a:r>
            <a:endParaRPr lang="cs-CZ" b="1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99592" y="1988840"/>
            <a:ext cx="7776864" cy="26314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pla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________________                                 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zpí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_________________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če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________________                                  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vě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_________________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hlá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_________________                                krou _______________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no _________________                               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škra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________________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459</TotalTime>
  <Words>241</Words>
  <Application>Microsoft Office PowerPoint</Application>
  <PresentationFormat>Předvádění na obrazovce (4:3)</PresentationFormat>
  <Paragraphs>75</Paragraphs>
  <Slides>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 </vt:lpstr>
      <vt:lpstr>Snímek 3</vt:lpstr>
      <vt:lpstr>Snímek 4</vt:lpstr>
      <vt:lpstr> </vt:lpstr>
    </vt:vector>
  </TitlesOfParts>
  <Company>Základní škola TGM Český Krumlov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Desktop</cp:lastModifiedBy>
  <cp:revision>52</cp:revision>
  <cp:lastPrinted>2011-09-08T11:20:05Z</cp:lastPrinted>
  <dcterms:created xsi:type="dcterms:W3CDTF">2011-05-26T14:17:08Z</dcterms:created>
  <dcterms:modified xsi:type="dcterms:W3CDTF">2011-12-11T12:16:08Z</dcterms:modified>
</cp:coreProperties>
</file>