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C2C1E-1C52-40FB-AEBF-AEA6C3F9A8EC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7F1C8-9C9C-42D7-8DB5-F1C297C7F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6083300" cy="14874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116013" y="2420938"/>
            <a:ext cx="712787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VY_32_INOVACE_032_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Pomáháme živočichům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10. 1</a:t>
            </a:r>
            <a:r>
              <a:rPr lang="cs-CZ" dirty="0">
                <a:solidFill>
                  <a:srgbClr val="0D0D0D"/>
                </a:solidFill>
              </a:rPr>
              <a:t>. </a:t>
            </a:r>
            <a:r>
              <a:rPr lang="cs-CZ" dirty="0" smtClean="0">
                <a:solidFill>
                  <a:srgbClr val="0D0D0D"/>
                </a:solidFill>
              </a:rPr>
              <a:t>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Klíčová slova: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býložravci</a:t>
            </a:r>
            <a:br>
              <a:rPr lang="cs-CZ" dirty="0" smtClean="0"/>
            </a:br>
            <a:r>
              <a:rPr lang="cs-CZ" dirty="0" smtClean="0"/>
              <a:t>lůj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/>
          <a:lstStyle/>
          <a:p>
            <a:r>
              <a:rPr lang="cs-CZ" u="sng" dirty="0" smtClean="0"/>
              <a:t>Anotace</a:t>
            </a:r>
            <a:r>
              <a:rPr lang="cs-CZ" dirty="0" smtClean="0"/>
              <a:t>: Chápe nutnost pomoci živočichům v zimním </a:t>
            </a:r>
            <a:r>
              <a:rPr lang="cs-CZ" dirty="0" smtClean="0"/>
              <a:t>období.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Pomáháme živočichům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Přes zimu pomáháme volně žijícím živočichům tím, že je </a:t>
            </a:r>
            <a:r>
              <a:rPr lang="cs-CZ" b="1" dirty="0" smtClean="0"/>
              <a:t>přikrmujeme</a:t>
            </a:r>
            <a:endParaRPr lang="cs-CZ" b="1" dirty="0"/>
          </a:p>
        </p:txBody>
      </p:sp>
      <p:pic>
        <p:nvPicPr>
          <p:cNvPr id="1027" name="Picture 3" descr="C:\Users\Student\AppData\Local\Microsoft\Windows\Temporary Internet Files\Content.IE5\Q4NAK93A\MC9001932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4138" y="2933701"/>
            <a:ext cx="4672012" cy="35196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Pro lesní býložravou zvěř naplníme krmelce senem, sušenými žaludy, kaštany, šípky či jinými lesními plody.</a:t>
            </a:r>
            <a:endParaRPr lang="cs-CZ" dirty="0"/>
          </a:p>
        </p:txBody>
      </p:sp>
      <p:pic>
        <p:nvPicPr>
          <p:cNvPr id="2051" name="Picture 3" descr="C:\Users\Student\AppData\Local\Microsoft\Windows\Temporary Internet Files\Content.IE5\H1VDPKNM\MC900280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2852936"/>
            <a:ext cx="2088232" cy="2359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Ve volné přírodě můžeme v zimním období spatřit ve sněhu stopy mnoha živočichů.</a:t>
            </a:r>
          </a:p>
          <a:p>
            <a:r>
              <a:rPr lang="cs-CZ" dirty="0" smtClean="0"/>
              <a:t>Úkol pro Vás:pomocí internetu vyhledej a nakresli na pomocný papír stopy těchto živočichů</a:t>
            </a:r>
          </a:p>
          <a:p>
            <a:r>
              <a:rPr lang="cs-CZ" dirty="0" smtClean="0"/>
              <a:t>- zajíc polní</a:t>
            </a:r>
          </a:p>
          <a:p>
            <a:r>
              <a:rPr lang="cs-CZ" dirty="0" smtClean="0"/>
              <a:t>- srnec obecný</a:t>
            </a:r>
          </a:p>
          <a:p>
            <a:r>
              <a:rPr lang="cs-CZ" dirty="0" smtClean="0"/>
              <a:t>- jelen lesní</a:t>
            </a:r>
          </a:p>
          <a:p>
            <a:r>
              <a:rPr lang="cs-CZ" dirty="0" smtClean="0"/>
              <a:t>- liška obecná</a:t>
            </a:r>
          </a:p>
          <a:p>
            <a:r>
              <a:rPr lang="cs-CZ" dirty="0" smtClean="0"/>
              <a:t>- kuna lesní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HTPP://OFFICE.MICROSOFT.COM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107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Klíčová slova: býložravci lůj</vt:lpstr>
      <vt:lpstr>Pomáháme živočichům</vt:lpstr>
      <vt:lpstr>Snímek 4</vt:lpstr>
      <vt:lpstr>Snímek 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12</cp:revision>
  <dcterms:created xsi:type="dcterms:W3CDTF">2013-01-02T17:26:08Z</dcterms:created>
  <dcterms:modified xsi:type="dcterms:W3CDTF">2013-02-21T10:23:17Z</dcterms:modified>
</cp:coreProperties>
</file>