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74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6A0828-4CE8-42CB-B2BA-78E3FBE0AC83}" type="doc">
      <dgm:prSet loTypeId="urn:microsoft.com/office/officeart/2005/8/layout/hierarchy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8188541-4A8E-4310-89F6-EF780502F751}">
      <dgm:prSet phldrT="[Text]"/>
      <dgm:spPr/>
      <dgm:t>
        <a:bodyPr/>
        <a:lstStyle/>
        <a:p>
          <a:r>
            <a:rPr lang="cs-CZ" dirty="0" smtClean="0"/>
            <a:t>Právní úkony</a:t>
          </a:r>
          <a:endParaRPr lang="cs-CZ" dirty="0"/>
        </a:p>
      </dgm:t>
    </dgm:pt>
    <dgm:pt modelId="{0D8F02DB-14AB-49DE-BCD4-54CA0FB08240}" type="parTrans" cxnId="{BB8595E7-6B01-4EFE-BB42-C636E7865BDA}">
      <dgm:prSet/>
      <dgm:spPr/>
      <dgm:t>
        <a:bodyPr/>
        <a:lstStyle/>
        <a:p>
          <a:endParaRPr lang="cs-CZ"/>
        </a:p>
      </dgm:t>
    </dgm:pt>
    <dgm:pt modelId="{3DE4C5E9-7551-475B-9AD5-35D50E4DB74A}" type="sibTrans" cxnId="{BB8595E7-6B01-4EFE-BB42-C636E7865BDA}">
      <dgm:prSet/>
      <dgm:spPr/>
      <dgm:t>
        <a:bodyPr/>
        <a:lstStyle/>
        <a:p>
          <a:endParaRPr lang="cs-CZ"/>
        </a:p>
      </dgm:t>
    </dgm:pt>
    <dgm:pt modelId="{232E2693-D40E-4512-A53D-B59614C96548}">
      <dgm:prSet phldrT="[Text]" custT="1"/>
      <dgm:spPr/>
      <dgm:t>
        <a:bodyPr/>
        <a:lstStyle/>
        <a:p>
          <a:r>
            <a:rPr lang="cs-CZ" sz="2800" dirty="0" smtClean="0"/>
            <a:t>Dvoustranné</a:t>
          </a:r>
        </a:p>
        <a:p>
          <a:endParaRPr lang="cs-CZ" sz="1100" dirty="0"/>
        </a:p>
      </dgm:t>
    </dgm:pt>
    <dgm:pt modelId="{6AE8C8D8-F016-442A-97B3-CB95F689D417}" type="parTrans" cxnId="{699DA601-4406-4607-BA35-ACB644CF2C08}">
      <dgm:prSet/>
      <dgm:spPr/>
      <dgm:t>
        <a:bodyPr/>
        <a:lstStyle/>
        <a:p>
          <a:endParaRPr lang="cs-CZ"/>
        </a:p>
      </dgm:t>
    </dgm:pt>
    <dgm:pt modelId="{6DE543E9-7123-4C24-943D-96DC20283246}" type="sibTrans" cxnId="{699DA601-4406-4607-BA35-ACB644CF2C08}">
      <dgm:prSet/>
      <dgm:spPr/>
      <dgm:t>
        <a:bodyPr/>
        <a:lstStyle/>
        <a:p>
          <a:endParaRPr lang="cs-CZ"/>
        </a:p>
      </dgm:t>
    </dgm:pt>
    <dgm:pt modelId="{3B602B31-98CF-41ED-9E24-6B6C5584D674}">
      <dgm:prSet phldrT="[Text]" custT="1"/>
      <dgm:spPr/>
      <dgm:t>
        <a:bodyPr/>
        <a:lstStyle/>
        <a:p>
          <a:r>
            <a:rPr lang="cs-CZ" sz="2800" dirty="0" smtClean="0"/>
            <a:t>Jednostranné</a:t>
          </a:r>
          <a:endParaRPr lang="cs-CZ" sz="2800" dirty="0"/>
        </a:p>
      </dgm:t>
    </dgm:pt>
    <dgm:pt modelId="{B95D02C6-C89B-4137-BE73-22ABBCDB87E6}" type="parTrans" cxnId="{FF2E778A-66DE-44D0-8C2D-ED0F09F54BD1}">
      <dgm:prSet/>
      <dgm:spPr/>
      <dgm:t>
        <a:bodyPr/>
        <a:lstStyle/>
        <a:p>
          <a:endParaRPr lang="cs-CZ"/>
        </a:p>
      </dgm:t>
    </dgm:pt>
    <dgm:pt modelId="{15B36834-1A0E-4BBF-A403-C4F83A85CC0C}" type="sibTrans" cxnId="{FF2E778A-66DE-44D0-8C2D-ED0F09F54BD1}">
      <dgm:prSet/>
      <dgm:spPr/>
      <dgm:t>
        <a:bodyPr/>
        <a:lstStyle/>
        <a:p>
          <a:endParaRPr lang="cs-CZ"/>
        </a:p>
      </dgm:t>
    </dgm:pt>
    <dgm:pt modelId="{F057B1A3-6441-4CFB-9103-FA8DBB36A96D}">
      <dgm:prSet phldrT="[Text]"/>
      <dgm:spPr/>
      <dgm:t>
        <a:bodyPr/>
        <a:lstStyle/>
        <a:p>
          <a:r>
            <a:rPr lang="cs-CZ" dirty="0" smtClean="0"/>
            <a:t>Události</a:t>
          </a:r>
          <a:endParaRPr lang="cs-CZ" dirty="0"/>
        </a:p>
      </dgm:t>
    </dgm:pt>
    <dgm:pt modelId="{8524B8A4-05F7-4435-BE1D-A68AEA20C5E7}" type="parTrans" cxnId="{12DF1113-4341-42AD-9963-25DB830CB207}">
      <dgm:prSet/>
      <dgm:spPr/>
      <dgm:t>
        <a:bodyPr/>
        <a:lstStyle/>
        <a:p>
          <a:endParaRPr lang="cs-CZ"/>
        </a:p>
      </dgm:t>
    </dgm:pt>
    <dgm:pt modelId="{8C2E3FB9-B1E5-406A-BAAD-C5EED1EB5A7E}" type="sibTrans" cxnId="{12DF1113-4341-42AD-9963-25DB830CB207}">
      <dgm:prSet/>
      <dgm:spPr/>
      <dgm:t>
        <a:bodyPr/>
        <a:lstStyle/>
        <a:p>
          <a:endParaRPr lang="cs-CZ"/>
        </a:p>
      </dgm:t>
    </dgm:pt>
    <dgm:pt modelId="{F60AC042-D0C4-4992-AE72-4A09AD8B9327}">
      <dgm:prSet phldrT="[Text]"/>
      <dgm:spPr/>
      <dgm:t>
        <a:bodyPr/>
        <a:lstStyle/>
        <a:p>
          <a:r>
            <a:rPr lang="cs-CZ" dirty="0" smtClean="0"/>
            <a:t>Uplynutí dohodnuté doby</a:t>
          </a:r>
          <a:endParaRPr lang="cs-CZ" dirty="0"/>
        </a:p>
      </dgm:t>
    </dgm:pt>
    <dgm:pt modelId="{2BD79A7C-006D-4625-87A6-C08D335EFA34}" type="parTrans" cxnId="{DCC6B599-A65F-4881-9E97-48B2BF3A4BE6}">
      <dgm:prSet/>
      <dgm:spPr/>
      <dgm:t>
        <a:bodyPr/>
        <a:lstStyle/>
        <a:p>
          <a:endParaRPr lang="cs-CZ"/>
        </a:p>
      </dgm:t>
    </dgm:pt>
    <dgm:pt modelId="{32F5A767-D90C-4480-B318-F27432960C67}" type="sibTrans" cxnId="{DCC6B599-A65F-4881-9E97-48B2BF3A4BE6}">
      <dgm:prSet/>
      <dgm:spPr/>
      <dgm:t>
        <a:bodyPr/>
        <a:lstStyle/>
        <a:p>
          <a:endParaRPr lang="cs-CZ"/>
        </a:p>
      </dgm:t>
    </dgm:pt>
    <dgm:pt modelId="{8D448053-DA05-447B-A03D-84C46B009AC9}">
      <dgm:prSet phldrT="[Text]"/>
      <dgm:spPr/>
      <dgm:t>
        <a:bodyPr/>
        <a:lstStyle/>
        <a:p>
          <a:r>
            <a:rPr lang="cs-CZ" dirty="0" smtClean="0"/>
            <a:t>Okamžité zrušení</a:t>
          </a:r>
          <a:endParaRPr lang="cs-CZ" dirty="0"/>
        </a:p>
      </dgm:t>
    </dgm:pt>
    <dgm:pt modelId="{27829E7C-0185-451C-8F3C-2E05D6A16EA7}" type="parTrans" cxnId="{0B28B3CD-85EE-427A-8CE7-E2CD07D3A7AD}">
      <dgm:prSet/>
      <dgm:spPr/>
      <dgm:t>
        <a:bodyPr/>
        <a:lstStyle/>
        <a:p>
          <a:endParaRPr lang="cs-CZ"/>
        </a:p>
      </dgm:t>
    </dgm:pt>
    <dgm:pt modelId="{5730E91C-50FB-473E-888A-062DE49673B6}" type="sibTrans" cxnId="{0B28B3CD-85EE-427A-8CE7-E2CD07D3A7AD}">
      <dgm:prSet/>
      <dgm:spPr/>
      <dgm:t>
        <a:bodyPr/>
        <a:lstStyle/>
        <a:p>
          <a:endParaRPr lang="cs-CZ"/>
        </a:p>
      </dgm:t>
    </dgm:pt>
    <dgm:pt modelId="{F1607877-1428-4E41-AF86-D334C4D4B796}">
      <dgm:prSet/>
      <dgm:spPr/>
      <dgm:t>
        <a:bodyPr/>
        <a:lstStyle/>
        <a:p>
          <a:r>
            <a:rPr lang="cs-CZ" dirty="0" smtClean="0"/>
            <a:t>Úmrtí zaměstnance</a:t>
          </a:r>
          <a:endParaRPr lang="cs-CZ" dirty="0"/>
        </a:p>
      </dgm:t>
    </dgm:pt>
    <dgm:pt modelId="{D1B3E7DB-DAEE-4DF8-9CDF-D3BC0B55CAFD}" type="parTrans" cxnId="{C2134341-4ED8-48D2-BC5F-B6A315E94A85}">
      <dgm:prSet/>
      <dgm:spPr/>
      <dgm:t>
        <a:bodyPr/>
        <a:lstStyle/>
        <a:p>
          <a:endParaRPr lang="cs-CZ"/>
        </a:p>
      </dgm:t>
    </dgm:pt>
    <dgm:pt modelId="{3236875E-7AD8-4361-8455-522FBD7FAD1E}" type="sibTrans" cxnId="{C2134341-4ED8-48D2-BC5F-B6A315E94A85}">
      <dgm:prSet/>
      <dgm:spPr/>
      <dgm:t>
        <a:bodyPr/>
        <a:lstStyle/>
        <a:p>
          <a:endParaRPr lang="cs-CZ"/>
        </a:p>
      </dgm:t>
    </dgm:pt>
    <dgm:pt modelId="{C3CCDEA6-BBBE-45AD-8B89-E797036533E1}" type="pres">
      <dgm:prSet presAssocID="{CF6A0828-4CE8-42CB-B2BA-78E3FBE0AC8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1289B0F-79B4-46D7-98F7-43438FE12651}" type="pres">
      <dgm:prSet presAssocID="{38188541-4A8E-4310-89F6-EF780502F751}" presName="root" presStyleCnt="0"/>
      <dgm:spPr/>
    </dgm:pt>
    <dgm:pt modelId="{17463B20-9981-4387-AA14-BCC299B84EA6}" type="pres">
      <dgm:prSet presAssocID="{38188541-4A8E-4310-89F6-EF780502F751}" presName="rootComposite" presStyleCnt="0"/>
      <dgm:spPr/>
    </dgm:pt>
    <dgm:pt modelId="{8B1ED1AF-EBD6-40EC-B145-01D334421769}" type="pres">
      <dgm:prSet presAssocID="{38188541-4A8E-4310-89F6-EF780502F751}" presName="rootText" presStyleLbl="node1" presStyleIdx="0" presStyleCnt="2" custLinFactNeighborX="-73143" custLinFactNeighborY="3141"/>
      <dgm:spPr/>
      <dgm:t>
        <a:bodyPr/>
        <a:lstStyle/>
        <a:p>
          <a:endParaRPr lang="cs-CZ"/>
        </a:p>
      </dgm:t>
    </dgm:pt>
    <dgm:pt modelId="{C92554FB-C70D-4EFF-9DBB-32FBFDD8589D}" type="pres">
      <dgm:prSet presAssocID="{38188541-4A8E-4310-89F6-EF780502F751}" presName="rootConnector" presStyleLbl="node1" presStyleIdx="0" presStyleCnt="2"/>
      <dgm:spPr/>
      <dgm:t>
        <a:bodyPr/>
        <a:lstStyle/>
        <a:p>
          <a:endParaRPr lang="cs-CZ"/>
        </a:p>
      </dgm:t>
    </dgm:pt>
    <dgm:pt modelId="{C477AF99-E0D3-4DD7-BCD2-662BE5C8DA99}" type="pres">
      <dgm:prSet presAssocID="{38188541-4A8E-4310-89F6-EF780502F751}" presName="childShape" presStyleCnt="0"/>
      <dgm:spPr/>
    </dgm:pt>
    <dgm:pt modelId="{142F0F80-9429-413A-B83D-715E3D5C044C}" type="pres">
      <dgm:prSet presAssocID="{6AE8C8D8-F016-442A-97B3-CB95F689D417}" presName="Name13" presStyleLbl="parChTrans1D2" presStyleIdx="0" presStyleCnt="5"/>
      <dgm:spPr/>
      <dgm:t>
        <a:bodyPr/>
        <a:lstStyle/>
        <a:p>
          <a:endParaRPr lang="cs-CZ"/>
        </a:p>
      </dgm:t>
    </dgm:pt>
    <dgm:pt modelId="{7B71B190-2594-4047-AADE-9EE95B6E44C5}" type="pres">
      <dgm:prSet presAssocID="{232E2693-D40E-4512-A53D-B59614C96548}" presName="childText" presStyleLbl="bgAcc1" presStyleIdx="0" presStyleCnt="5" custScaleX="204941" custLinFactNeighborX="-88656" custLinFactNeighborY="49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0A6E03-CC6C-4224-8B93-B784D8790918}" type="pres">
      <dgm:prSet presAssocID="{B95D02C6-C89B-4137-BE73-22ABBCDB87E6}" presName="Name13" presStyleLbl="parChTrans1D2" presStyleIdx="1" presStyleCnt="5"/>
      <dgm:spPr/>
      <dgm:t>
        <a:bodyPr/>
        <a:lstStyle/>
        <a:p>
          <a:endParaRPr lang="cs-CZ"/>
        </a:p>
      </dgm:t>
    </dgm:pt>
    <dgm:pt modelId="{C0AB625A-7B52-4DC4-8F7F-4CF8D331E891}" type="pres">
      <dgm:prSet presAssocID="{3B602B31-98CF-41ED-9E24-6B6C5584D674}" presName="childText" presStyleLbl="bgAcc1" presStyleIdx="1" presStyleCnt="5" custScaleX="204125" custLinFactNeighborX="-82557" custLinFactNeighborY="-29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226F37-A39E-451B-8FE3-047999333905}" type="pres">
      <dgm:prSet presAssocID="{F057B1A3-6441-4CFB-9103-FA8DBB36A96D}" presName="root" presStyleCnt="0"/>
      <dgm:spPr/>
    </dgm:pt>
    <dgm:pt modelId="{7964DA2A-E18F-4131-8272-1D370AFEAFC0}" type="pres">
      <dgm:prSet presAssocID="{F057B1A3-6441-4CFB-9103-FA8DBB36A96D}" presName="rootComposite" presStyleCnt="0"/>
      <dgm:spPr/>
    </dgm:pt>
    <dgm:pt modelId="{7DBC2119-229B-4F8A-91F6-059942894B56}" type="pres">
      <dgm:prSet presAssocID="{F057B1A3-6441-4CFB-9103-FA8DBB36A96D}" presName="rootText" presStyleLbl="node1" presStyleIdx="1" presStyleCnt="2"/>
      <dgm:spPr/>
      <dgm:t>
        <a:bodyPr/>
        <a:lstStyle/>
        <a:p>
          <a:endParaRPr lang="cs-CZ"/>
        </a:p>
      </dgm:t>
    </dgm:pt>
    <dgm:pt modelId="{AC0FE3CF-F058-4078-9147-D1168E79FDCD}" type="pres">
      <dgm:prSet presAssocID="{F057B1A3-6441-4CFB-9103-FA8DBB36A96D}" presName="rootConnector" presStyleLbl="node1" presStyleIdx="1" presStyleCnt="2"/>
      <dgm:spPr/>
      <dgm:t>
        <a:bodyPr/>
        <a:lstStyle/>
        <a:p>
          <a:endParaRPr lang="cs-CZ"/>
        </a:p>
      </dgm:t>
    </dgm:pt>
    <dgm:pt modelId="{218D897D-80AA-4244-BA08-E5A2A4D7A889}" type="pres">
      <dgm:prSet presAssocID="{F057B1A3-6441-4CFB-9103-FA8DBB36A96D}" presName="childShape" presStyleCnt="0"/>
      <dgm:spPr/>
    </dgm:pt>
    <dgm:pt modelId="{1B458EF0-ACA5-4BD1-8447-3C3F297D2325}" type="pres">
      <dgm:prSet presAssocID="{2BD79A7C-006D-4625-87A6-C08D335EFA34}" presName="Name13" presStyleLbl="parChTrans1D2" presStyleIdx="2" presStyleCnt="5"/>
      <dgm:spPr/>
      <dgm:t>
        <a:bodyPr/>
        <a:lstStyle/>
        <a:p>
          <a:endParaRPr lang="cs-CZ"/>
        </a:p>
      </dgm:t>
    </dgm:pt>
    <dgm:pt modelId="{085F3507-2F12-43C2-94A9-2D0468AB764E}" type="pres">
      <dgm:prSet presAssocID="{F60AC042-D0C4-4992-AE72-4A09AD8B9327}" presName="childText" presStyleLbl="bgAcc1" presStyleIdx="2" presStyleCnt="5" custScaleX="2383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62BCC-C37A-4553-8DAE-F3762A71DD39}" type="pres">
      <dgm:prSet presAssocID="{27829E7C-0185-451C-8F3C-2E05D6A16EA7}" presName="Name13" presStyleLbl="parChTrans1D2" presStyleIdx="3" presStyleCnt="5"/>
      <dgm:spPr/>
      <dgm:t>
        <a:bodyPr/>
        <a:lstStyle/>
        <a:p>
          <a:endParaRPr lang="cs-CZ"/>
        </a:p>
      </dgm:t>
    </dgm:pt>
    <dgm:pt modelId="{55D7505E-4A85-47F5-89B7-338712A94723}" type="pres">
      <dgm:prSet presAssocID="{8D448053-DA05-447B-A03D-84C46B009AC9}" presName="childText" presStyleLbl="bgAcc1" presStyleIdx="3" presStyleCnt="5" custScaleX="250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3C4C2E-B269-4FE5-928B-E4229BFB4488}" type="pres">
      <dgm:prSet presAssocID="{D1B3E7DB-DAEE-4DF8-9CDF-D3BC0B55CAFD}" presName="Name13" presStyleLbl="parChTrans1D2" presStyleIdx="4" presStyleCnt="5"/>
      <dgm:spPr/>
      <dgm:t>
        <a:bodyPr/>
        <a:lstStyle/>
        <a:p>
          <a:endParaRPr lang="cs-CZ"/>
        </a:p>
      </dgm:t>
    </dgm:pt>
    <dgm:pt modelId="{798C173C-54CB-44B5-8973-C7511BEE0F08}" type="pres">
      <dgm:prSet presAssocID="{F1607877-1428-4E41-AF86-D334C4D4B796}" presName="childText" presStyleLbl="bgAcc1" presStyleIdx="4" presStyleCnt="5" custScaleX="2585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2E778A-66DE-44D0-8C2D-ED0F09F54BD1}" srcId="{38188541-4A8E-4310-89F6-EF780502F751}" destId="{3B602B31-98CF-41ED-9E24-6B6C5584D674}" srcOrd="1" destOrd="0" parTransId="{B95D02C6-C89B-4137-BE73-22ABBCDB87E6}" sibTransId="{15B36834-1A0E-4BBF-A403-C4F83A85CC0C}"/>
    <dgm:cxn modelId="{D8C62951-E9BF-42BC-BC30-25DA823094ED}" type="presOf" srcId="{3B602B31-98CF-41ED-9E24-6B6C5584D674}" destId="{C0AB625A-7B52-4DC4-8F7F-4CF8D331E891}" srcOrd="0" destOrd="0" presId="urn:microsoft.com/office/officeart/2005/8/layout/hierarchy3"/>
    <dgm:cxn modelId="{4D559B04-C81D-4636-B5D8-DE1AE521577F}" type="presOf" srcId="{2BD79A7C-006D-4625-87A6-C08D335EFA34}" destId="{1B458EF0-ACA5-4BD1-8447-3C3F297D2325}" srcOrd="0" destOrd="0" presId="urn:microsoft.com/office/officeart/2005/8/layout/hierarchy3"/>
    <dgm:cxn modelId="{78BF02D3-7881-433D-AE46-4214B1C35E4D}" type="presOf" srcId="{38188541-4A8E-4310-89F6-EF780502F751}" destId="{C92554FB-C70D-4EFF-9DBB-32FBFDD8589D}" srcOrd="1" destOrd="0" presId="urn:microsoft.com/office/officeart/2005/8/layout/hierarchy3"/>
    <dgm:cxn modelId="{E563DDBC-3829-4CC4-A629-0F3E3878A156}" type="presOf" srcId="{38188541-4A8E-4310-89F6-EF780502F751}" destId="{8B1ED1AF-EBD6-40EC-B145-01D334421769}" srcOrd="0" destOrd="0" presId="urn:microsoft.com/office/officeart/2005/8/layout/hierarchy3"/>
    <dgm:cxn modelId="{BB8595E7-6B01-4EFE-BB42-C636E7865BDA}" srcId="{CF6A0828-4CE8-42CB-B2BA-78E3FBE0AC83}" destId="{38188541-4A8E-4310-89F6-EF780502F751}" srcOrd="0" destOrd="0" parTransId="{0D8F02DB-14AB-49DE-BCD4-54CA0FB08240}" sibTransId="{3DE4C5E9-7551-475B-9AD5-35D50E4DB74A}"/>
    <dgm:cxn modelId="{0780360B-2096-4618-9326-9798E70ADA3B}" type="presOf" srcId="{F057B1A3-6441-4CFB-9103-FA8DBB36A96D}" destId="{AC0FE3CF-F058-4078-9147-D1168E79FDCD}" srcOrd="1" destOrd="0" presId="urn:microsoft.com/office/officeart/2005/8/layout/hierarchy3"/>
    <dgm:cxn modelId="{B24EB420-9CEA-4D60-A56D-433D66377045}" type="presOf" srcId="{B95D02C6-C89B-4137-BE73-22ABBCDB87E6}" destId="{A00A6E03-CC6C-4224-8B93-B784D8790918}" srcOrd="0" destOrd="0" presId="urn:microsoft.com/office/officeart/2005/8/layout/hierarchy3"/>
    <dgm:cxn modelId="{699DA601-4406-4607-BA35-ACB644CF2C08}" srcId="{38188541-4A8E-4310-89F6-EF780502F751}" destId="{232E2693-D40E-4512-A53D-B59614C96548}" srcOrd="0" destOrd="0" parTransId="{6AE8C8D8-F016-442A-97B3-CB95F689D417}" sibTransId="{6DE543E9-7123-4C24-943D-96DC20283246}"/>
    <dgm:cxn modelId="{0B28B3CD-85EE-427A-8CE7-E2CD07D3A7AD}" srcId="{F057B1A3-6441-4CFB-9103-FA8DBB36A96D}" destId="{8D448053-DA05-447B-A03D-84C46B009AC9}" srcOrd="1" destOrd="0" parTransId="{27829E7C-0185-451C-8F3C-2E05D6A16EA7}" sibTransId="{5730E91C-50FB-473E-888A-062DE49673B6}"/>
    <dgm:cxn modelId="{12DF1113-4341-42AD-9963-25DB830CB207}" srcId="{CF6A0828-4CE8-42CB-B2BA-78E3FBE0AC83}" destId="{F057B1A3-6441-4CFB-9103-FA8DBB36A96D}" srcOrd="1" destOrd="0" parTransId="{8524B8A4-05F7-4435-BE1D-A68AEA20C5E7}" sibTransId="{8C2E3FB9-B1E5-406A-BAAD-C5EED1EB5A7E}"/>
    <dgm:cxn modelId="{A1AFB1ED-62DD-4CC9-895F-F18F5A09908C}" type="presOf" srcId="{F057B1A3-6441-4CFB-9103-FA8DBB36A96D}" destId="{7DBC2119-229B-4F8A-91F6-059942894B56}" srcOrd="0" destOrd="0" presId="urn:microsoft.com/office/officeart/2005/8/layout/hierarchy3"/>
    <dgm:cxn modelId="{DCC6B599-A65F-4881-9E97-48B2BF3A4BE6}" srcId="{F057B1A3-6441-4CFB-9103-FA8DBB36A96D}" destId="{F60AC042-D0C4-4992-AE72-4A09AD8B9327}" srcOrd="0" destOrd="0" parTransId="{2BD79A7C-006D-4625-87A6-C08D335EFA34}" sibTransId="{32F5A767-D90C-4480-B318-F27432960C67}"/>
    <dgm:cxn modelId="{8D198D86-C10F-4767-9147-5BE7EE858189}" type="presOf" srcId="{8D448053-DA05-447B-A03D-84C46B009AC9}" destId="{55D7505E-4A85-47F5-89B7-338712A94723}" srcOrd="0" destOrd="0" presId="urn:microsoft.com/office/officeart/2005/8/layout/hierarchy3"/>
    <dgm:cxn modelId="{B53B3865-A03E-43C0-BDFD-906E5C498AE9}" type="presOf" srcId="{27829E7C-0185-451C-8F3C-2E05D6A16EA7}" destId="{30762BCC-C37A-4553-8DAE-F3762A71DD39}" srcOrd="0" destOrd="0" presId="urn:microsoft.com/office/officeart/2005/8/layout/hierarchy3"/>
    <dgm:cxn modelId="{EC7CFF79-3437-4F76-8575-D5A4D9B54FA3}" type="presOf" srcId="{F1607877-1428-4E41-AF86-D334C4D4B796}" destId="{798C173C-54CB-44B5-8973-C7511BEE0F08}" srcOrd="0" destOrd="0" presId="urn:microsoft.com/office/officeart/2005/8/layout/hierarchy3"/>
    <dgm:cxn modelId="{F03E4AC4-8336-4B1F-8DAB-FCD57DCB90EF}" type="presOf" srcId="{F60AC042-D0C4-4992-AE72-4A09AD8B9327}" destId="{085F3507-2F12-43C2-94A9-2D0468AB764E}" srcOrd="0" destOrd="0" presId="urn:microsoft.com/office/officeart/2005/8/layout/hierarchy3"/>
    <dgm:cxn modelId="{CABD84C2-1B99-4DE0-9B43-2FD4DAA93932}" type="presOf" srcId="{D1B3E7DB-DAEE-4DF8-9CDF-D3BC0B55CAFD}" destId="{D83C4C2E-B269-4FE5-928B-E4229BFB4488}" srcOrd="0" destOrd="0" presId="urn:microsoft.com/office/officeart/2005/8/layout/hierarchy3"/>
    <dgm:cxn modelId="{A59D3D91-844B-405D-B519-F07BBC6C1B81}" type="presOf" srcId="{CF6A0828-4CE8-42CB-B2BA-78E3FBE0AC83}" destId="{C3CCDEA6-BBBE-45AD-8B89-E797036533E1}" srcOrd="0" destOrd="0" presId="urn:microsoft.com/office/officeart/2005/8/layout/hierarchy3"/>
    <dgm:cxn modelId="{18DF94B5-24D3-4C6A-857E-E6D7A0B69659}" type="presOf" srcId="{232E2693-D40E-4512-A53D-B59614C96548}" destId="{7B71B190-2594-4047-AADE-9EE95B6E44C5}" srcOrd="0" destOrd="0" presId="urn:microsoft.com/office/officeart/2005/8/layout/hierarchy3"/>
    <dgm:cxn modelId="{2B2995C3-86F7-4D28-9100-F8BEA177A4B4}" type="presOf" srcId="{6AE8C8D8-F016-442A-97B3-CB95F689D417}" destId="{142F0F80-9429-413A-B83D-715E3D5C044C}" srcOrd="0" destOrd="0" presId="urn:microsoft.com/office/officeart/2005/8/layout/hierarchy3"/>
    <dgm:cxn modelId="{C2134341-4ED8-48D2-BC5F-B6A315E94A85}" srcId="{F057B1A3-6441-4CFB-9103-FA8DBB36A96D}" destId="{F1607877-1428-4E41-AF86-D334C4D4B796}" srcOrd="2" destOrd="0" parTransId="{D1B3E7DB-DAEE-4DF8-9CDF-D3BC0B55CAFD}" sibTransId="{3236875E-7AD8-4361-8455-522FBD7FAD1E}"/>
    <dgm:cxn modelId="{3015505D-29D0-4ECD-9E9F-CCD0FF58314D}" type="presParOf" srcId="{C3CCDEA6-BBBE-45AD-8B89-E797036533E1}" destId="{61289B0F-79B4-46D7-98F7-43438FE12651}" srcOrd="0" destOrd="0" presId="urn:microsoft.com/office/officeart/2005/8/layout/hierarchy3"/>
    <dgm:cxn modelId="{AC9D06D7-8D47-4DEE-B4B0-137187786680}" type="presParOf" srcId="{61289B0F-79B4-46D7-98F7-43438FE12651}" destId="{17463B20-9981-4387-AA14-BCC299B84EA6}" srcOrd="0" destOrd="0" presId="urn:microsoft.com/office/officeart/2005/8/layout/hierarchy3"/>
    <dgm:cxn modelId="{4DD7BD0E-D145-4A8C-B916-61A5C47524E0}" type="presParOf" srcId="{17463B20-9981-4387-AA14-BCC299B84EA6}" destId="{8B1ED1AF-EBD6-40EC-B145-01D334421769}" srcOrd="0" destOrd="0" presId="urn:microsoft.com/office/officeart/2005/8/layout/hierarchy3"/>
    <dgm:cxn modelId="{84999CBC-6378-45E8-846A-9E00DF001F06}" type="presParOf" srcId="{17463B20-9981-4387-AA14-BCC299B84EA6}" destId="{C92554FB-C70D-4EFF-9DBB-32FBFDD8589D}" srcOrd="1" destOrd="0" presId="urn:microsoft.com/office/officeart/2005/8/layout/hierarchy3"/>
    <dgm:cxn modelId="{1ED9D559-688B-42F8-A7B9-24CA530D3DC8}" type="presParOf" srcId="{61289B0F-79B4-46D7-98F7-43438FE12651}" destId="{C477AF99-E0D3-4DD7-BCD2-662BE5C8DA99}" srcOrd="1" destOrd="0" presId="urn:microsoft.com/office/officeart/2005/8/layout/hierarchy3"/>
    <dgm:cxn modelId="{5BE70998-86E7-4BA8-B2E4-795E305CB8D7}" type="presParOf" srcId="{C477AF99-E0D3-4DD7-BCD2-662BE5C8DA99}" destId="{142F0F80-9429-413A-B83D-715E3D5C044C}" srcOrd="0" destOrd="0" presId="urn:microsoft.com/office/officeart/2005/8/layout/hierarchy3"/>
    <dgm:cxn modelId="{A021A682-8F6A-4E17-8293-FBCB0781B0B9}" type="presParOf" srcId="{C477AF99-E0D3-4DD7-BCD2-662BE5C8DA99}" destId="{7B71B190-2594-4047-AADE-9EE95B6E44C5}" srcOrd="1" destOrd="0" presId="urn:microsoft.com/office/officeart/2005/8/layout/hierarchy3"/>
    <dgm:cxn modelId="{DF9A08D9-4352-4E65-A79B-82210E6F39CD}" type="presParOf" srcId="{C477AF99-E0D3-4DD7-BCD2-662BE5C8DA99}" destId="{A00A6E03-CC6C-4224-8B93-B784D8790918}" srcOrd="2" destOrd="0" presId="urn:microsoft.com/office/officeart/2005/8/layout/hierarchy3"/>
    <dgm:cxn modelId="{BD68C4AF-3D4A-43C2-86B3-5EB87279516A}" type="presParOf" srcId="{C477AF99-E0D3-4DD7-BCD2-662BE5C8DA99}" destId="{C0AB625A-7B52-4DC4-8F7F-4CF8D331E891}" srcOrd="3" destOrd="0" presId="urn:microsoft.com/office/officeart/2005/8/layout/hierarchy3"/>
    <dgm:cxn modelId="{59B2F6CB-4737-4FBF-9816-A8FF8AC32D8E}" type="presParOf" srcId="{C3CCDEA6-BBBE-45AD-8B89-E797036533E1}" destId="{AB226F37-A39E-451B-8FE3-047999333905}" srcOrd="1" destOrd="0" presId="urn:microsoft.com/office/officeart/2005/8/layout/hierarchy3"/>
    <dgm:cxn modelId="{FDD2C85E-5DE1-41EC-9162-426617338D60}" type="presParOf" srcId="{AB226F37-A39E-451B-8FE3-047999333905}" destId="{7964DA2A-E18F-4131-8272-1D370AFEAFC0}" srcOrd="0" destOrd="0" presId="urn:microsoft.com/office/officeart/2005/8/layout/hierarchy3"/>
    <dgm:cxn modelId="{5B29EF01-FDE7-4FF0-9CA9-72797D5E3009}" type="presParOf" srcId="{7964DA2A-E18F-4131-8272-1D370AFEAFC0}" destId="{7DBC2119-229B-4F8A-91F6-059942894B56}" srcOrd="0" destOrd="0" presId="urn:microsoft.com/office/officeart/2005/8/layout/hierarchy3"/>
    <dgm:cxn modelId="{BFECA70F-5DE7-47B3-9B9B-DCD94C8D367A}" type="presParOf" srcId="{7964DA2A-E18F-4131-8272-1D370AFEAFC0}" destId="{AC0FE3CF-F058-4078-9147-D1168E79FDCD}" srcOrd="1" destOrd="0" presId="urn:microsoft.com/office/officeart/2005/8/layout/hierarchy3"/>
    <dgm:cxn modelId="{40B656D7-9CA6-45F7-B4AF-E2EB4C49389D}" type="presParOf" srcId="{AB226F37-A39E-451B-8FE3-047999333905}" destId="{218D897D-80AA-4244-BA08-E5A2A4D7A889}" srcOrd="1" destOrd="0" presId="urn:microsoft.com/office/officeart/2005/8/layout/hierarchy3"/>
    <dgm:cxn modelId="{91F5EF01-9213-4EDA-8478-94D125846100}" type="presParOf" srcId="{218D897D-80AA-4244-BA08-E5A2A4D7A889}" destId="{1B458EF0-ACA5-4BD1-8447-3C3F297D2325}" srcOrd="0" destOrd="0" presId="urn:microsoft.com/office/officeart/2005/8/layout/hierarchy3"/>
    <dgm:cxn modelId="{88E2262F-DF66-479E-AA91-EA521898ADB0}" type="presParOf" srcId="{218D897D-80AA-4244-BA08-E5A2A4D7A889}" destId="{085F3507-2F12-43C2-94A9-2D0468AB764E}" srcOrd="1" destOrd="0" presId="urn:microsoft.com/office/officeart/2005/8/layout/hierarchy3"/>
    <dgm:cxn modelId="{02FC9C01-3271-47A2-89E9-AE8D5BFE1C14}" type="presParOf" srcId="{218D897D-80AA-4244-BA08-E5A2A4D7A889}" destId="{30762BCC-C37A-4553-8DAE-F3762A71DD39}" srcOrd="2" destOrd="0" presId="urn:microsoft.com/office/officeart/2005/8/layout/hierarchy3"/>
    <dgm:cxn modelId="{D618CBC3-E598-4E93-9F4A-9BBEA1BFB5F8}" type="presParOf" srcId="{218D897D-80AA-4244-BA08-E5A2A4D7A889}" destId="{55D7505E-4A85-47F5-89B7-338712A94723}" srcOrd="3" destOrd="0" presId="urn:microsoft.com/office/officeart/2005/8/layout/hierarchy3"/>
    <dgm:cxn modelId="{21075EEB-08AC-45F2-B084-0027747549D4}" type="presParOf" srcId="{218D897D-80AA-4244-BA08-E5A2A4D7A889}" destId="{D83C4C2E-B269-4FE5-928B-E4229BFB4488}" srcOrd="4" destOrd="0" presId="urn:microsoft.com/office/officeart/2005/8/layout/hierarchy3"/>
    <dgm:cxn modelId="{EF0459C0-CFEE-4621-8D0D-958D9F3505C2}" type="presParOf" srcId="{218D897D-80AA-4244-BA08-E5A2A4D7A889}" destId="{798C173C-54CB-44B5-8973-C7511BEE0F08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70F654-D5BA-4536-BD26-C5A75F7266AA}" type="doc">
      <dgm:prSet loTypeId="urn:microsoft.com/office/officeart/2005/8/layout/list1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0EA207E2-9FED-43A2-865D-9DF84477CB43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Výpověď</a:t>
          </a:r>
          <a:endParaRPr lang="cs-CZ" b="1" dirty="0">
            <a:solidFill>
              <a:schemeClr val="tx1"/>
            </a:solidFill>
          </a:endParaRPr>
        </a:p>
      </dgm:t>
    </dgm:pt>
    <dgm:pt modelId="{A867643C-30EE-45BA-B779-43EC8809C8AE}" type="parTrans" cxnId="{79FBCD99-C56F-4719-8021-67DA578975DD}">
      <dgm:prSet/>
      <dgm:spPr/>
      <dgm:t>
        <a:bodyPr/>
        <a:lstStyle/>
        <a:p>
          <a:endParaRPr lang="cs-CZ"/>
        </a:p>
      </dgm:t>
    </dgm:pt>
    <dgm:pt modelId="{BE8C6649-64C4-46C6-BBC8-17F0FEB45509}" type="sibTrans" cxnId="{79FBCD99-C56F-4719-8021-67DA578975DD}">
      <dgm:prSet/>
      <dgm:spPr/>
      <dgm:t>
        <a:bodyPr/>
        <a:lstStyle/>
        <a:p>
          <a:endParaRPr lang="cs-CZ"/>
        </a:p>
      </dgm:t>
    </dgm:pt>
    <dgm:pt modelId="{6B1C8F4B-993D-4B2B-9A0A-634877F1579C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Okamžité zrušení</a:t>
          </a:r>
          <a:endParaRPr lang="cs-CZ" b="1" dirty="0">
            <a:solidFill>
              <a:schemeClr val="tx1"/>
            </a:solidFill>
          </a:endParaRPr>
        </a:p>
      </dgm:t>
    </dgm:pt>
    <dgm:pt modelId="{A9ABD25B-B49B-4E8C-85F6-524E6F2F15B8}" type="parTrans" cxnId="{02DFD820-73B8-4A59-80AB-229B23C86AC1}">
      <dgm:prSet/>
      <dgm:spPr/>
      <dgm:t>
        <a:bodyPr/>
        <a:lstStyle/>
        <a:p>
          <a:endParaRPr lang="cs-CZ"/>
        </a:p>
      </dgm:t>
    </dgm:pt>
    <dgm:pt modelId="{DC759907-97B2-49F3-9CAA-414EEF0A3357}" type="sibTrans" cxnId="{02DFD820-73B8-4A59-80AB-229B23C86AC1}">
      <dgm:prSet/>
      <dgm:spPr/>
      <dgm:t>
        <a:bodyPr/>
        <a:lstStyle/>
        <a:p>
          <a:endParaRPr lang="cs-CZ"/>
        </a:p>
      </dgm:t>
    </dgm:pt>
    <dgm:pt modelId="{39163BFB-7C0D-4051-B36D-7F2A5F026B79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Zrušení ve zkušební době</a:t>
          </a:r>
          <a:endParaRPr lang="cs-CZ" b="1" dirty="0">
            <a:solidFill>
              <a:schemeClr val="tx1"/>
            </a:solidFill>
          </a:endParaRPr>
        </a:p>
      </dgm:t>
    </dgm:pt>
    <dgm:pt modelId="{2A09FCC5-B65B-4C39-A432-491299F756B7}" type="parTrans" cxnId="{CF1A7B48-9A5F-4E19-8B94-C93985F8828B}">
      <dgm:prSet/>
      <dgm:spPr/>
      <dgm:t>
        <a:bodyPr/>
        <a:lstStyle/>
        <a:p>
          <a:endParaRPr lang="cs-CZ"/>
        </a:p>
      </dgm:t>
    </dgm:pt>
    <dgm:pt modelId="{4222CCC0-04EB-45D0-8552-49681D79BEE9}" type="sibTrans" cxnId="{CF1A7B48-9A5F-4E19-8B94-C93985F8828B}">
      <dgm:prSet/>
      <dgm:spPr/>
      <dgm:t>
        <a:bodyPr/>
        <a:lstStyle/>
        <a:p>
          <a:endParaRPr lang="cs-CZ"/>
        </a:p>
      </dgm:t>
    </dgm:pt>
    <dgm:pt modelId="{0146A9E6-538A-40E4-BB4C-49C98729F9E1}" type="pres">
      <dgm:prSet presAssocID="{B770F654-D5BA-4536-BD26-C5A75F7266A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F5469D-43FE-4B27-BB6F-1B0DE99BC97B}" type="pres">
      <dgm:prSet presAssocID="{0EA207E2-9FED-43A2-865D-9DF84477CB43}" presName="parentLin" presStyleCnt="0"/>
      <dgm:spPr/>
    </dgm:pt>
    <dgm:pt modelId="{6CDACC98-1256-4CE1-BBB8-B97DD1F511E1}" type="pres">
      <dgm:prSet presAssocID="{0EA207E2-9FED-43A2-865D-9DF84477CB4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52BA28A2-B654-4D65-AA2B-EF915BD5A1DF}" type="pres">
      <dgm:prSet presAssocID="{0EA207E2-9FED-43A2-865D-9DF84477CB43}" presName="parentText" presStyleLbl="node1" presStyleIdx="0" presStyleCnt="3" custLinFactNeighborX="65373" custLinFactNeighborY="8585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35A859-A331-4BDC-BADB-E4954FE0E817}" type="pres">
      <dgm:prSet presAssocID="{0EA207E2-9FED-43A2-865D-9DF84477CB43}" presName="negativeSpace" presStyleCnt="0"/>
      <dgm:spPr/>
    </dgm:pt>
    <dgm:pt modelId="{C6AC9FE0-588C-4C16-9C1D-4047B2BADEAF}" type="pres">
      <dgm:prSet presAssocID="{0EA207E2-9FED-43A2-865D-9DF84477CB43}" presName="childText" presStyleLbl="conFgAcc1" presStyleIdx="0" presStyleCnt="3">
        <dgm:presLayoutVars>
          <dgm:bulletEnabled val="1"/>
        </dgm:presLayoutVars>
      </dgm:prSet>
      <dgm:spPr/>
    </dgm:pt>
    <dgm:pt modelId="{49E44EC0-6BFA-4204-8E85-F9A47B9CD2F0}" type="pres">
      <dgm:prSet presAssocID="{BE8C6649-64C4-46C6-BBC8-17F0FEB45509}" presName="spaceBetweenRectangles" presStyleCnt="0"/>
      <dgm:spPr/>
    </dgm:pt>
    <dgm:pt modelId="{91DC8978-1092-4F24-BA10-6E4D1F2DD989}" type="pres">
      <dgm:prSet presAssocID="{6B1C8F4B-993D-4B2B-9A0A-634877F1579C}" presName="parentLin" presStyleCnt="0"/>
      <dgm:spPr/>
    </dgm:pt>
    <dgm:pt modelId="{5175C13B-7C96-4463-83C2-1592E93A6DB7}" type="pres">
      <dgm:prSet presAssocID="{6B1C8F4B-993D-4B2B-9A0A-634877F1579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8A5A3E7-C0E1-4622-B417-1E6E4E8D442A}" type="pres">
      <dgm:prSet presAssocID="{6B1C8F4B-993D-4B2B-9A0A-634877F1579C}" presName="parentText" presStyleLbl="node1" presStyleIdx="1" presStyleCnt="3" custLinFactNeighborX="65373" custLinFactNeighborY="6595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784E76-0ABA-47B6-98D8-FB7F4A0CC520}" type="pres">
      <dgm:prSet presAssocID="{6B1C8F4B-993D-4B2B-9A0A-634877F1579C}" presName="negativeSpace" presStyleCnt="0"/>
      <dgm:spPr/>
    </dgm:pt>
    <dgm:pt modelId="{E3EFEBBE-5DE6-44A5-AABF-7E89168ED51D}" type="pres">
      <dgm:prSet presAssocID="{6B1C8F4B-993D-4B2B-9A0A-634877F1579C}" presName="childText" presStyleLbl="conFgAcc1" presStyleIdx="1" presStyleCnt="3">
        <dgm:presLayoutVars>
          <dgm:bulletEnabled val="1"/>
        </dgm:presLayoutVars>
      </dgm:prSet>
      <dgm:spPr/>
    </dgm:pt>
    <dgm:pt modelId="{D603A32E-2AE0-47A3-B5EB-B45116656C8F}" type="pres">
      <dgm:prSet presAssocID="{DC759907-97B2-49F3-9CAA-414EEF0A3357}" presName="spaceBetweenRectangles" presStyleCnt="0"/>
      <dgm:spPr/>
    </dgm:pt>
    <dgm:pt modelId="{C5CDCE9D-C731-4608-976F-B91C381789B6}" type="pres">
      <dgm:prSet presAssocID="{39163BFB-7C0D-4051-B36D-7F2A5F026B79}" presName="parentLin" presStyleCnt="0"/>
      <dgm:spPr/>
    </dgm:pt>
    <dgm:pt modelId="{D06FB80F-56B8-4934-8419-42A6709249B3}" type="pres">
      <dgm:prSet presAssocID="{39163BFB-7C0D-4051-B36D-7F2A5F026B7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1F02FD58-C31E-4DEA-9616-B9EC9C427C76}" type="pres">
      <dgm:prSet presAssocID="{39163BFB-7C0D-4051-B36D-7F2A5F026B79}" presName="parentText" presStyleLbl="node1" presStyleIdx="2" presStyleCnt="3" custLinFactNeighborX="65373" custLinFactNeighborY="382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7F227-3674-4515-BF7B-8EB871191E72}" type="pres">
      <dgm:prSet presAssocID="{39163BFB-7C0D-4051-B36D-7F2A5F026B79}" presName="negativeSpace" presStyleCnt="0"/>
      <dgm:spPr/>
    </dgm:pt>
    <dgm:pt modelId="{E5F92E24-C4AC-4D71-8EB5-293430C17F95}" type="pres">
      <dgm:prSet presAssocID="{39163BFB-7C0D-4051-B36D-7F2A5F026B7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850ABFD-C87C-432A-9373-255FA3C0BD1F}" type="presOf" srcId="{0EA207E2-9FED-43A2-865D-9DF84477CB43}" destId="{52BA28A2-B654-4D65-AA2B-EF915BD5A1DF}" srcOrd="1" destOrd="0" presId="urn:microsoft.com/office/officeart/2005/8/layout/list1"/>
    <dgm:cxn modelId="{02DFD820-73B8-4A59-80AB-229B23C86AC1}" srcId="{B770F654-D5BA-4536-BD26-C5A75F7266AA}" destId="{6B1C8F4B-993D-4B2B-9A0A-634877F1579C}" srcOrd="1" destOrd="0" parTransId="{A9ABD25B-B49B-4E8C-85F6-524E6F2F15B8}" sibTransId="{DC759907-97B2-49F3-9CAA-414EEF0A3357}"/>
    <dgm:cxn modelId="{79FBCD99-C56F-4719-8021-67DA578975DD}" srcId="{B770F654-D5BA-4536-BD26-C5A75F7266AA}" destId="{0EA207E2-9FED-43A2-865D-9DF84477CB43}" srcOrd="0" destOrd="0" parTransId="{A867643C-30EE-45BA-B779-43EC8809C8AE}" sibTransId="{BE8C6649-64C4-46C6-BBC8-17F0FEB45509}"/>
    <dgm:cxn modelId="{4FDE3D02-74FE-457B-9F50-D94798B190C4}" type="presOf" srcId="{39163BFB-7C0D-4051-B36D-7F2A5F026B79}" destId="{D06FB80F-56B8-4934-8419-42A6709249B3}" srcOrd="0" destOrd="0" presId="urn:microsoft.com/office/officeart/2005/8/layout/list1"/>
    <dgm:cxn modelId="{4B687F0F-114C-49E1-8416-06E4424C0E47}" type="presOf" srcId="{B770F654-D5BA-4536-BD26-C5A75F7266AA}" destId="{0146A9E6-538A-40E4-BB4C-49C98729F9E1}" srcOrd="0" destOrd="0" presId="urn:microsoft.com/office/officeart/2005/8/layout/list1"/>
    <dgm:cxn modelId="{5B3FD55B-A2E5-4A56-8801-C65242CF4581}" type="presOf" srcId="{0EA207E2-9FED-43A2-865D-9DF84477CB43}" destId="{6CDACC98-1256-4CE1-BBB8-B97DD1F511E1}" srcOrd="0" destOrd="0" presId="urn:microsoft.com/office/officeart/2005/8/layout/list1"/>
    <dgm:cxn modelId="{B356886A-914D-423E-8ECE-10C831EC6ADC}" type="presOf" srcId="{6B1C8F4B-993D-4B2B-9A0A-634877F1579C}" destId="{5175C13B-7C96-4463-83C2-1592E93A6DB7}" srcOrd="0" destOrd="0" presId="urn:microsoft.com/office/officeart/2005/8/layout/list1"/>
    <dgm:cxn modelId="{47BCA5AB-747F-4DF5-8F54-A0EE15ED6FE1}" type="presOf" srcId="{6B1C8F4B-993D-4B2B-9A0A-634877F1579C}" destId="{28A5A3E7-C0E1-4622-B417-1E6E4E8D442A}" srcOrd="1" destOrd="0" presId="urn:microsoft.com/office/officeart/2005/8/layout/list1"/>
    <dgm:cxn modelId="{6BA42B16-B088-4440-84B7-95454E45B85B}" type="presOf" srcId="{39163BFB-7C0D-4051-B36D-7F2A5F026B79}" destId="{1F02FD58-C31E-4DEA-9616-B9EC9C427C76}" srcOrd="1" destOrd="0" presId="urn:microsoft.com/office/officeart/2005/8/layout/list1"/>
    <dgm:cxn modelId="{CF1A7B48-9A5F-4E19-8B94-C93985F8828B}" srcId="{B770F654-D5BA-4536-BD26-C5A75F7266AA}" destId="{39163BFB-7C0D-4051-B36D-7F2A5F026B79}" srcOrd="2" destOrd="0" parTransId="{2A09FCC5-B65B-4C39-A432-491299F756B7}" sibTransId="{4222CCC0-04EB-45D0-8552-49681D79BEE9}"/>
    <dgm:cxn modelId="{4D7CF891-1D5E-4BB5-B96E-2BD9BD64A424}" type="presParOf" srcId="{0146A9E6-538A-40E4-BB4C-49C98729F9E1}" destId="{D5F5469D-43FE-4B27-BB6F-1B0DE99BC97B}" srcOrd="0" destOrd="0" presId="urn:microsoft.com/office/officeart/2005/8/layout/list1"/>
    <dgm:cxn modelId="{CFA7E3FE-449E-4716-92B7-DA294973B62F}" type="presParOf" srcId="{D5F5469D-43FE-4B27-BB6F-1B0DE99BC97B}" destId="{6CDACC98-1256-4CE1-BBB8-B97DD1F511E1}" srcOrd="0" destOrd="0" presId="urn:microsoft.com/office/officeart/2005/8/layout/list1"/>
    <dgm:cxn modelId="{9669C584-697D-47BE-A7EB-E4B061913A1F}" type="presParOf" srcId="{D5F5469D-43FE-4B27-BB6F-1B0DE99BC97B}" destId="{52BA28A2-B654-4D65-AA2B-EF915BD5A1DF}" srcOrd="1" destOrd="0" presId="urn:microsoft.com/office/officeart/2005/8/layout/list1"/>
    <dgm:cxn modelId="{015AD329-314E-479B-A707-8555B7014C21}" type="presParOf" srcId="{0146A9E6-538A-40E4-BB4C-49C98729F9E1}" destId="{BF35A859-A331-4BDC-BADB-E4954FE0E817}" srcOrd="1" destOrd="0" presId="urn:microsoft.com/office/officeart/2005/8/layout/list1"/>
    <dgm:cxn modelId="{6856C97C-F2C0-4E39-8156-4B2DE36F9A29}" type="presParOf" srcId="{0146A9E6-538A-40E4-BB4C-49C98729F9E1}" destId="{C6AC9FE0-588C-4C16-9C1D-4047B2BADEAF}" srcOrd="2" destOrd="0" presId="urn:microsoft.com/office/officeart/2005/8/layout/list1"/>
    <dgm:cxn modelId="{D4FCAEB8-B2F9-44E1-9D07-87C19016A541}" type="presParOf" srcId="{0146A9E6-538A-40E4-BB4C-49C98729F9E1}" destId="{49E44EC0-6BFA-4204-8E85-F9A47B9CD2F0}" srcOrd="3" destOrd="0" presId="urn:microsoft.com/office/officeart/2005/8/layout/list1"/>
    <dgm:cxn modelId="{E2A67165-98A7-406C-81A3-DF2227A189DC}" type="presParOf" srcId="{0146A9E6-538A-40E4-BB4C-49C98729F9E1}" destId="{91DC8978-1092-4F24-BA10-6E4D1F2DD989}" srcOrd="4" destOrd="0" presId="urn:microsoft.com/office/officeart/2005/8/layout/list1"/>
    <dgm:cxn modelId="{B8DB986C-74A2-433F-AA3D-6E1FE979BCA2}" type="presParOf" srcId="{91DC8978-1092-4F24-BA10-6E4D1F2DD989}" destId="{5175C13B-7C96-4463-83C2-1592E93A6DB7}" srcOrd="0" destOrd="0" presId="urn:microsoft.com/office/officeart/2005/8/layout/list1"/>
    <dgm:cxn modelId="{7348DEA2-51A0-400D-97D9-B2B35E4B987D}" type="presParOf" srcId="{91DC8978-1092-4F24-BA10-6E4D1F2DD989}" destId="{28A5A3E7-C0E1-4622-B417-1E6E4E8D442A}" srcOrd="1" destOrd="0" presId="urn:microsoft.com/office/officeart/2005/8/layout/list1"/>
    <dgm:cxn modelId="{3421049A-BD50-43A8-8CA6-6A1C9EE14AE9}" type="presParOf" srcId="{0146A9E6-538A-40E4-BB4C-49C98729F9E1}" destId="{6D784E76-0ABA-47B6-98D8-FB7F4A0CC520}" srcOrd="5" destOrd="0" presId="urn:microsoft.com/office/officeart/2005/8/layout/list1"/>
    <dgm:cxn modelId="{C20B5F4D-1AA7-4AC7-AEBD-01181C1176E3}" type="presParOf" srcId="{0146A9E6-538A-40E4-BB4C-49C98729F9E1}" destId="{E3EFEBBE-5DE6-44A5-AABF-7E89168ED51D}" srcOrd="6" destOrd="0" presId="urn:microsoft.com/office/officeart/2005/8/layout/list1"/>
    <dgm:cxn modelId="{A59F0959-32BC-410D-9812-2C9DF5A8399E}" type="presParOf" srcId="{0146A9E6-538A-40E4-BB4C-49C98729F9E1}" destId="{D603A32E-2AE0-47A3-B5EB-B45116656C8F}" srcOrd="7" destOrd="0" presId="urn:microsoft.com/office/officeart/2005/8/layout/list1"/>
    <dgm:cxn modelId="{4B590056-151D-4D85-81B6-8A41D319303C}" type="presParOf" srcId="{0146A9E6-538A-40E4-BB4C-49C98729F9E1}" destId="{C5CDCE9D-C731-4608-976F-B91C381789B6}" srcOrd="8" destOrd="0" presId="urn:microsoft.com/office/officeart/2005/8/layout/list1"/>
    <dgm:cxn modelId="{E442DE29-EA54-451B-B7B8-23D492B9DA58}" type="presParOf" srcId="{C5CDCE9D-C731-4608-976F-B91C381789B6}" destId="{D06FB80F-56B8-4934-8419-42A6709249B3}" srcOrd="0" destOrd="0" presId="urn:microsoft.com/office/officeart/2005/8/layout/list1"/>
    <dgm:cxn modelId="{E4C754AA-2F67-4304-9ABD-C849D05352CE}" type="presParOf" srcId="{C5CDCE9D-C731-4608-976F-B91C381789B6}" destId="{1F02FD58-C31E-4DEA-9616-B9EC9C427C76}" srcOrd="1" destOrd="0" presId="urn:microsoft.com/office/officeart/2005/8/layout/list1"/>
    <dgm:cxn modelId="{50F8DEEA-168D-4A9A-8911-76D0AFA0CB1D}" type="presParOf" srcId="{0146A9E6-538A-40E4-BB4C-49C98729F9E1}" destId="{7197F227-3674-4515-BF7B-8EB871191E72}" srcOrd="9" destOrd="0" presId="urn:microsoft.com/office/officeart/2005/8/layout/list1"/>
    <dgm:cxn modelId="{807109B7-DA3A-4612-BB1A-128BEF9C54B3}" type="presParOf" srcId="{0146A9E6-538A-40E4-BB4C-49C98729F9E1}" destId="{E5F92E24-C4AC-4D71-8EB5-293430C17F9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B1ED1AF-EBD6-40EC-B145-01D334421769}">
      <dsp:nvSpPr>
        <dsp:cNvPr id="0" name=""/>
        <dsp:cNvSpPr/>
      </dsp:nvSpPr>
      <dsp:spPr>
        <a:xfrm>
          <a:off x="0" y="31060"/>
          <a:ext cx="1904702" cy="9523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Právní úkony</a:t>
          </a:r>
          <a:endParaRPr lang="cs-CZ" sz="2300" kern="1200" dirty="0"/>
        </a:p>
      </dsp:txBody>
      <dsp:txXfrm>
        <a:off x="0" y="31060"/>
        <a:ext cx="1904702" cy="952351"/>
      </dsp:txXfrm>
    </dsp:sp>
    <dsp:sp modelId="{142F0F80-9429-413A-B83D-715E3D5C044C}">
      <dsp:nvSpPr>
        <dsp:cNvPr id="0" name=""/>
        <dsp:cNvSpPr/>
      </dsp:nvSpPr>
      <dsp:spPr>
        <a:xfrm>
          <a:off x="0" y="983411"/>
          <a:ext cx="190470" cy="731929"/>
        </a:xfrm>
        <a:custGeom>
          <a:avLst/>
          <a:gdLst/>
          <a:ahLst/>
          <a:cxnLst/>
          <a:rect l="0" t="0" r="0" b="0"/>
          <a:pathLst>
            <a:path>
              <a:moveTo>
                <a:pt x="190470" y="0"/>
              </a:moveTo>
              <a:lnTo>
                <a:pt x="0" y="731929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71B190-2594-4047-AADE-9EE95B6E44C5}">
      <dsp:nvSpPr>
        <dsp:cNvPr id="0" name=""/>
        <dsp:cNvSpPr/>
      </dsp:nvSpPr>
      <dsp:spPr>
        <a:xfrm>
          <a:off x="0" y="1239165"/>
          <a:ext cx="3122812" cy="9523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Dvoustranné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0" y="1239165"/>
        <a:ext cx="3122812" cy="952351"/>
      </dsp:txXfrm>
    </dsp:sp>
    <dsp:sp modelId="{A00A6E03-CC6C-4224-8B93-B784D8790918}">
      <dsp:nvSpPr>
        <dsp:cNvPr id="0" name=""/>
        <dsp:cNvSpPr/>
      </dsp:nvSpPr>
      <dsp:spPr>
        <a:xfrm>
          <a:off x="0" y="983411"/>
          <a:ext cx="190470" cy="1847104"/>
        </a:xfrm>
        <a:custGeom>
          <a:avLst/>
          <a:gdLst/>
          <a:ahLst/>
          <a:cxnLst/>
          <a:rect l="0" t="0" r="0" b="0"/>
          <a:pathLst>
            <a:path>
              <a:moveTo>
                <a:pt x="190470" y="0"/>
              </a:moveTo>
              <a:lnTo>
                <a:pt x="0" y="1847104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AB625A-7B52-4DC4-8F7F-4CF8D331E891}">
      <dsp:nvSpPr>
        <dsp:cNvPr id="0" name=""/>
        <dsp:cNvSpPr/>
      </dsp:nvSpPr>
      <dsp:spPr>
        <a:xfrm>
          <a:off x="0" y="2354340"/>
          <a:ext cx="3110378" cy="9523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Jednostranné</a:t>
          </a:r>
          <a:endParaRPr lang="cs-CZ" sz="2800" kern="1200" dirty="0"/>
        </a:p>
      </dsp:txBody>
      <dsp:txXfrm>
        <a:off x="0" y="2354340"/>
        <a:ext cx="3110378" cy="952351"/>
      </dsp:txXfrm>
    </dsp:sp>
    <dsp:sp modelId="{7DBC2119-229B-4F8A-91F6-059942894B56}">
      <dsp:nvSpPr>
        <dsp:cNvPr id="0" name=""/>
        <dsp:cNvSpPr/>
      </dsp:nvSpPr>
      <dsp:spPr>
        <a:xfrm>
          <a:off x="3753836" y="1146"/>
          <a:ext cx="1904702" cy="9523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Události</a:t>
          </a:r>
          <a:endParaRPr lang="cs-CZ" sz="2300" kern="1200" dirty="0"/>
        </a:p>
      </dsp:txBody>
      <dsp:txXfrm>
        <a:off x="3753836" y="1146"/>
        <a:ext cx="1904702" cy="952351"/>
      </dsp:txXfrm>
    </dsp:sp>
    <dsp:sp modelId="{1B458EF0-ACA5-4BD1-8447-3C3F297D2325}">
      <dsp:nvSpPr>
        <dsp:cNvPr id="0" name=""/>
        <dsp:cNvSpPr/>
      </dsp:nvSpPr>
      <dsp:spPr>
        <a:xfrm>
          <a:off x="3944306" y="953498"/>
          <a:ext cx="190470" cy="7142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14263"/>
              </a:lnTo>
              <a:lnTo>
                <a:pt x="190470" y="714263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5F3507-2F12-43C2-94A9-2D0468AB764E}">
      <dsp:nvSpPr>
        <dsp:cNvPr id="0" name=""/>
        <dsp:cNvSpPr/>
      </dsp:nvSpPr>
      <dsp:spPr>
        <a:xfrm>
          <a:off x="4134776" y="1191585"/>
          <a:ext cx="3631368" cy="9523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Uplynutí dohodnuté doby</a:t>
          </a:r>
          <a:endParaRPr lang="cs-CZ" sz="2300" kern="1200" dirty="0"/>
        </a:p>
      </dsp:txBody>
      <dsp:txXfrm>
        <a:off x="4134776" y="1191585"/>
        <a:ext cx="3631368" cy="952351"/>
      </dsp:txXfrm>
    </dsp:sp>
    <dsp:sp modelId="{30762BCC-C37A-4553-8DAE-F3762A71DD39}">
      <dsp:nvSpPr>
        <dsp:cNvPr id="0" name=""/>
        <dsp:cNvSpPr/>
      </dsp:nvSpPr>
      <dsp:spPr>
        <a:xfrm>
          <a:off x="3944306" y="953498"/>
          <a:ext cx="190470" cy="19047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04702"/>
              </a:lnTo>
              <a:lnTo>
                <a:pt x="190470" y="1904702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D7505E-4A85-47F5-89B7-338712A94723}">
      <dsp:nvSpPr>
        <dsp:cNvPr id="0" name=""/>
        <dsp:cNvSpPr/>
      </dsp:nvSpPr>
      <dsp:spPr>
        <a:xfrm>
          <a:off x="4134776" y="2382024"/>
          <a:ext cx="3817236" cy="9523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Okamžité zrušení</a:t>
          </a:r>
          <a:endParaRPr lang="cs-CZ" sz="2300" kern="1200" dirty="0"/>
        </a:p>
      </dsp:txBody>
      <dsp:txXfrm>
        <a:off x="4134776" y="2382024"/>
        <a:ext cx="3817236" cy="952351"/>
      </dsp:txXfrm>
    </dsp:sp>
    <dsp:sp modelId="{D83C4C2E-B269-4FE5-928B-E4229BFB4488}">
      <dsp:nvSpPr>
        <dsp:cNvPr id="0" name=""/>
        <dsp:cNvSpPr/>
      </dsp:nvSpPr>
      <dsp:spPr>
        <a:xfrm>
          <a:off x="3944306" y="953498"/>
          <a:ext cx="190470" cy="30951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95141"/>
              </a:lnTo>
              <a:lnTo>
                <a:pt x="190470" y="3095141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8C173C-54CB-44B5-8973-C7511BEE0F08}">
      <dsp:nvSpPr>
        <dsp:cNvPr id="0" name=""/>
        <dsp:cNvSpPr/>
      </dsp:nvSpPr>
      <dsp:spPr>
        <a:xfrm>
          <a:off x="4134776" y="3572463"/>
          <a:ext cx="3939975" cy="9523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Úmrtí zaměstnance</a:t>
          </a:r>
          <a:endParaRPr lang="cs-CZ" sz="2300" kern="1200" dirty="0"/>
        </a:p>
      </dsp:txBody>
      <dsp:txXfrm>
        <a:off x="4134776" y="3572463"/>
        <a:ext cx="3939975" cy="95235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AC9FE0-588C-4C16-9C1D-4047B2BADEAF}">
      <dsp:nvSpPr>
        <dsp:cNvPr id="0" name=""/>
        <dsp:cNvSpPr/>
      </dsp:nvSpPr>
      <dsp:spPr>
        <a:xfrm>
          <a:off x="0" y="818080"/>
          <a:ext cx="60960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BA28A2-B654-4D65-AA2B-EF915BD5A1DF}">
      <dsp:nvSpPr>
        <dsp:cNvPr id="0" name=""/>
        <dsp:cNvSpPr/>
      </dsp:nvSpPr>
      <dsp:spPr>
        <a:xfrm>
          <a:off x="504056" y="1072070"/>
          <a:ext cx="4267200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Výpověď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504056" y="1072070"/>
        <a:ext cx="4267200" cy="708480"/>
      </dsp:txXfrm>
    </dsp:sp>
    <dsp:sp modelId="{E3EFEBBE-5DE6-44A5-AABF-7E89168ED51D}">
      <dsp:nvSpPr>
        <dsp:cNvPr id="0" name=""/>
        <dsp:cNvSpPr/>
      </dsp:nvSpPr>
      <dsp:spPr>
        <a:xfrm>
          <a:off x="0" y="1906720"/>
          <a:ext cx="60960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A5A3E7-C0E1-4622-B417-1E6E4E8D442A}">
      <dsp:nvSpPr>
        <dsp:cNvPr id="0" name=""/>
        <dsp:cNvSpPr/>
      </dsp:nvSpPr>
      <dsp:spPr>
        <a:xfrm>
          <a:off x="504056" y="2019786"/>
          <a:ext cx="4267200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Okamžité zrušení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504056" y="2019786"/>
        <a:ext cx="4267200" cy="708480"/>
      </dsp:txXfrm>
    </dsp:sp>
    <dsp:sp modelId="{E5F92E24-C4AC-4D71-8EB5-293430C17F95}">
      <dsp:nvSpPr>
        <dsp:cNvPr id="0" name=""/>
        <dsp:cNvSpPr/>
      </dsp:nvSpPr>
      <dsp:spPr>
        <a:xfrm>
          <a:off x="0" y="2995360"/>
          <a:ext cx="60960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02FD58-C31E-4DEA-9616-B9EC9C427C76}">
      <dsp:nvSpPr>
        <dsp:cNvPr id="0" name=""/>
        <dsp:cNvSpPr/>
      </dsp:nvSpPr>
      <dsp:spPr>
        <a:xfrm>
          <a:off x="504056" y="2911759"/>
          <a:ext cx="4267200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Zrušení ve zkušební době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504056" y="2911759"/>
        <a:ext cx="4267200" cy="708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F52B90D-508C-4151-A9B2-938F3433EABC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5874975-7C5B-412E-9D28-B1F903E91B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F235A53-FA97-4923-AACF-8D3001F10CC1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A6DDEDD-7196-418E-A18D-67FAF63D99A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4F6E165-31FB-4932-BCAF-EC0DCBA82D4F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03080C4-F72A-4C24-B439-2C90579B8E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9050573-6CA7-4814-9B39-593ECC4CA1F0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A327152-BEE3-4869-A491-BFF18A67D7F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791D0D8-6A54-441C-9AA7-F8C606F0063C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E9D37C4-62FF-47A0-866E-C0B86442E9A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9A3F5A6-9699-42E1-BD13-F841D5D641E4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4D82F88-A84B-40CA-9037-2AFDE7A039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7D4E5C-DE88-43A7-A2D8-C7B1BFC77290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1A8850F-CD5A-4129-B160-62539B0218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93620A99-E7EB-40F2-8F4A-C454E6BC85C3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B0D6EA7-3EF5-4F54-AC22-34A11856D5F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F92E62E-F962-4FC9-B5A6-9EC686843A31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B049514-25A5-458F-A795-8A7F7EFA30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67D3DA0-2885-4EA9-B6DB-AC84B890DAB0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5D03897-3C22-4C7E-907B-0C799A899CD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5C933F-71C2-4FA3-A4A4-2B648A0FEB16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083BC5-240A-4CED-AF5B-157E0FC819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A54F47E-AA3D-44D4-A3F0-C13D65B56577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38E31F6-D33D-4AB2-9137-00287E9CC2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9919" y="3175"/>
            <a:ext cx="95551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Ing. Veronika Dostálková MBA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276600" y="2708275"/>
            <a:ext cx="217239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 dirty="0" smtClean="0"/>
              <a:t>ZÁKONÍK PRÁCE</a:t>
            </a:r>
            <a:endParaRPr lang="cs-CZ" b="1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348038" y="3429000"/>
            <a:ext cx="2279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Podnik a podnikání</a:t>
            </a:r>
          </a:p>
        </p:txBody>
      </p:sp>
      <p:sp>
        <p:nvSpPr>
          <p:cNvPr id="5126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3. ročník</a:t>
            </a:r>
          </a:p>
        </p:txBody>
      </p:sp>
      <p:sp>
        <p:nvSpPr>
          <p:cNvPr id="512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="" xmlns:p14="http://schemas.microsoft.com/office/powerpoint/2010/main" val="303386028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</a:t>
            </a:r>
            <a:r>
              <a:rPr lang="cs-CZ" dirty="0" smtClean="0">
                <a:latin typeface="Arial" charset="0"/>
                <a:cs typeface="Arial" charset="0"/>
              </a:rPr>
              <a:t>                       s </a:t>
            </a:r>
            <a:r>
              <a:rPr lang="cs-CZ" dirty="0" smtClean="0">
                <a:latin typeface="Arial" charset="0"/>
                <a:cs typeface="Arial" charset="0"/>
              </a:rPr>
              <a:t>názvem </a:t>
            </a:r>
            <a:r>
              <a:rPr lang="cs-CZ" u="sng" dirty="0" smtClean="0">
                <a:latin typeface="Arial" charset="0"/>
                <a:cs typeface="Arial" charset="0"/>
              </a:rPr>
              <a:t>Podnik a podnikání </a:t>
            </a:r>
            <a:r>
              <a:rPr lang="cs-CZ" b="1" u="sng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je poskytnout žákům potřebné informace o pojmu ekonomie, podnik a podnikání.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 smtClean="0">
                <a:latin typeface="Arial" charset="0"/>
                <a:cs typeface="Arial" charset="0"/>
              </a:rPr>
              <a:t>DUMy</a:t>
            </a:r>
            <a:r>
              <a:rPr lang="cs-CZ" dirty="0" smtClean="0">
                <a:latin typeface="Arial" charset="0"/>
                <a:cs typeface="Arial" charset="0"/>
              </a:rPr>
              <a:t> (prezentace) v této sadě popíší postupně tematické oblasti, které jsou </a:t>
            </a:r>
            <a:r>
              <a:rPr lang="cs-CZ" dirty="0" smtClean="0">
                <a:latin typeface="Arial" charset="0"/>
                <a:cs typeface="Arial" charset="0"/>
              </a:rPr>
              <a:t>probírány              </a:t>
            </a:r>
            <a:r>
              <a:rPr lang="cs-CZ" dirty="0" smtClean="0">
                <a:latin typeface="Arial" charset="0"/>
                <a:cs typeface="Arial" charset="0"/>
              </a:rPr>
              <a:t>v předmětu Ekonomie na naší SŠ.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Konkrétně tato prezentace je </a:t>
            </a:r>
            <a:r>
              <a:rPr lang="cs-CZ" dirty="0" smtClean="0">
                <a:latin typeface="Arial" charset="0"/>
                <a:cs typeface="Arial" charset="0"/>
              </a:rPr>
              <a:t>zaměřena                        </a:t>
            </a:r>
            <a:r>
              <a:rPr lang="cs-CZ" dirty="0" smtClean="0">
                <a:latin typeface="Arial" charset="0"/>
                <a:cs typeface="Arial" charset="0"/>
              </a:rPr>
              <a:t>na </a:t>
            </a:r>
            <a:r>
              <a:rPr lang="cs-CZ" u="sng" dirty="0" smtClean="0">
                <a:latin typeface="Arial" charset="0"/>
                <a:cs typeface="Arial" charset="0"/>
              </a:rPr>
              <a:t>zákoník práce.</a:t>
            </a:r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3347864" y="2130425"/>
            <a:ext cx="5110336" cy="1470025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002060"/>
                </a:solidFill>
              </a:rPr>
              <a:t>ZÁKONÍK PRÁCE</a:t>
            </a:r>
          </a:p>
        </p:txBody>
      </p:sp>
      <p:pic>
        <p:nvPicPr>
          <p:cNvPr id="15363" name="Picture 4" descr="MC90028693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2003425"/>
            <a:ext cx="3671888" cy="315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Všechny vztahy, které se řídí normami pracovního práva, se nazývají pracovněprávními.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Nejvýznamnější z těchto pracovněprávních vztahů je pracovní poměr</a:t>
            </a:r>
            <a:r>
              <a:rPr lang="cs-CZ" dirty="0" smtClean="0">
                <a:latin typeface="Arial" charset="0"/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024687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Pracovní poměr</a:t>
            </a:r>
          </a:p>
        </p:txBody>
      </p:sp>
      <p:pic>
        <p:nvPicPr>
          <p:cNvPr id="16387" name="Picture 4" descr="MP90044243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363" y="4868863"/>
            <a:ext cx="295275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 rtlCol="0">
            <a:normAutofit/>
          </a:bodyPr>
          <a:lstStyle/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Podle délky pracovní doby: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na plný nebo zkrácený pracovní úvazek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Podle doby ukončení </a:t>
            </a:r>
            <a:r>
              <a:rPr lang="cs-CZ" u="sng" dirty="0" err="1" smtClean="0"/>
              <a:t>prac</a:t>
            </a:r>
            <a:r>
              <a:rPr lang="cs-CZ" u="sng" dirty="0" smtClean="0"/>
              <a:t>.  poměru: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na dobu určitou a neurčitou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Podle vzájemných vztahů: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na hlavní, vedlejší a souběžný pracovní    poměr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>Druhy pracovněprávních vztahů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064896" cy="3508375"/>
          </a:xfrm>
        </p:spPr>
        <p:txBody>
          <a:bodyPr rtlCol="0">
            <a:normAutofit/>
          </a:bodyPr>
          <a:lstStyle/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Pracovní smlouvou 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>
                <a:solidFill>
                  <a:schemeClr val="tx1"/>
                </a:solidFill>
              </a:rPr>
              <a:t>mezi zaměstnavatelem a zaměstnancem.</a:t>
            </a:r>
            <a:endParaRPr lang="cs-CZ" dirty="0" smtClean="0">
              <a:solidFill>
                <a:srgbClr val="FF0000"/>
              </a:solidFill>
            </a:endParaRP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Jmenováním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>
                <a:solidFill>
                  <a:schemeClr val="tx1"/>
                </a:solidFill>
              </a:rPr>
              <a:t>vedoucího zaměstnance (např. ředitele).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Volbou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chemeClr val="tx1"/>
                </a:solidFill>
              </a:rPr>
              <a:t>dnem jímž počíná volební období.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Vznik pracovního poměru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Pracovní smlouva se uzavírá písemně. Jedno její vyhotovení předá zaměstnavatel zaměstnanci.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Platná pracovní smlouva má následující náležitosti: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Den nástupu do práce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Místo výkonu práce (obec, závod celý stát)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Druh práce (popř. funkci)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Obsahem PS bývá dále ujednání o mzdě, rozvržení pracovní doby, zvyšování kvalifikace.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Pracovní smlouva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marL="68263" indent="0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Jakékoliv ujednání z pracovní smlouvy lze změnit dohodou účastníků smlouvy.</a:t>
            </a:r>
          </a:p>
          <a:p>
            <a:pPr marL="68263" indent="0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b="1" dirty="0" smtClean="0"/>
              <a:t>Převedení zaměstnance na jinou práci</a:t>
            </a:r>
          </a:p>
          <a:p>
            <a:pPr marL="68263" indent="0" eaLnBrk="1" hangingPunct="1">
              <a:lnSpc>
                <a:spcPct val="90000"/>
              </a:lnSpc>
            </a:pPr>
            <a:r>
              <a:rPr lang="cs-CZ" dirty="0" smtClean="0"/>
              <a:t>Vyšší zájem (musí se podřídit zaměstnanec </a:t>
            </a:r>
            <a:r>
              <a:rPr lang="cs-CZ" dirty="0" smtClean="0"/>
              <a:t>                       i </a:t>
            </a:r>
            <a:r>
              <a:rPr lang="cs-CZ" dirty="0" smtClean="0"/>
              <a:t>zaměstnavatel, rozhodnutí lékaře)</a:t>
            </a:r>
            <a:r>
              <a:rPr lang="cs-CZ" dirty="0" smtClean="0">
                <a:latin typeface="Arial" charset="0"/>
              </a:rPr>
              <a:t>.</a:t>
            </a:r>
          </a:p>
          <a:p>
            <a:pPr marL="68263" indent="0" eaLnBrk="1" hangingPunct="1">
              <a:lnSpc>
                <a:spcPct val="90000"/>
              </a:lnSpc>
            </a:pPr>
            <a:r>
              <a:rPr lang="cs-CZ" dirty="0" smtClean="0"/>
              <a:t>Bez souhlasu zaměstnance (živelné pohromy)</a:t>
            </a:r>
            <a:r>
              <a:rPr lang="cs-CZ" dirty="0" smtClean="0">
                <a:latin typeface="Arial" charset="0"/>
              </a:rPr>
              <a:t>.</a:t>
            </a:r>
          </a:p>
          <a:p>
            <a:pPr marL="68263" indent="0" eaLnBrk="1" hangingPunct="1">
              <a:lnSpc>
                <a:spcPct val="90000"/>
              </a:lnSpc>
            </a:pPr>
            <a:r>
              <a:rPr lang="cs-CZ" dirty="0" smtClean="0"/>
              <a:t>Se souhlasem zaměstnance (jiné místo výkonu práce)</a:t>
            </a:r>
            <a:r>
              <a:rPr lang="cs-CZ" dirty="0" smtClean="0">
                <a:latin typeface="Arial" charset="0"/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Změna pracovního poměru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808241471"/>
              </p:ext>
            </p:extLst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>Ukončení pracovního poměru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Dohoda o rozvázání pracovního poměru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b="1" dirty="0" smtClean="0"/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Uzavírá se </a:t>
            </a:r>
            <a:r>
              <a:rPr lang="cs-CZ" dirty="0" smtClean="0"/>
              <a:t>písemně </a:t>
            </a:r>
            <a:r>
              <a:rPr lang="cs-CZ" dirty="0" smtClean="0"/>
              <a:t>a jestliže o to zaměstnanec </a:t>
            </a:r>
            <a:r>
              <a:rPr lang="cs-CZ" dirty="0" smtClean="0"/>
              <a:t>požádá, </a:t>
            </a:r>
            <a:r>
              <a:rPr lang="cs-CZ" dirty="0" smtClean="0"/>
              <a:t>musí v ní být uvedeny důvody rozvázání pracovního poměru.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Pracovní poměr končí dohodnutým dnem.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Dvoustranný právní úkon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Jednostranný právní úkon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475656" y="22048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Ze strany zaměstnavatele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/>
              <a:t>M</a:t>
            </a:r>
            <a:r>
              <a:rPr lang="cs-CZ" dirty="0" smtClean="0"/>
              <a:t>usí být písemná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Musí být uveden důvod výpovědi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Musí být doručena druhé straně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Výpovědní doba </a:t>
            </a:r>
            <a:r>
              <a:rPr lang="cs-CZ" dirty="0" smtClean="0"/>
              <a:t>               2 </a:t>
            </a:r>
            <a:r>
              <a:rPr lang="cs-CZ" dirty="0" smtClean="0"/>
              <a:t>měsíce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Ze strany zaměstnance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Musí být písemná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Ne</a:t>
            </a:r>
            <a:r>
              <a:rPr lang="cs-CZ" dirty="0" smtClean="0"/>
              <a:t>musí být uveden důvod výpovědi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Musí být doručena druhé straně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Výpovědní doba </a:t>
            </a:r>
            <a:r>
              <a:rPr lang="cs-CZ" dirty="0" smtClean="0"/>
              <a:t>              2 </a:t>
            </a:r>
            <a:r>
              <a:rPr lang="cs-CZ" dirty="0"/>
              <a:t>m</a:t>
            </a:r>
            <a:r>
              <a:rPr lang="cs-CZ" dirty="0" smtClean="0"/>
              <a:t>ěsíce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Výpověď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Zaměstnavatel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Zaměstnanec je pravomocně odsouzen za úmyslný trestný čin.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Zaměstnanec porušil kázeň zvláště hrubým způsobem.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Zaměstnanec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Jestliže mu zaměstnavatel nevyplatil mzdu </a:t>
            </a:r>
            <a:r>
              <a:rPr lang="cs-CZ" dirty="0" smtClean="0"/>
              <a:t>                 do </a:t>
            </a:r>
            <a:r>
              <a:rPr lang="cs-CZ" dirty="0" smtClean="0"/>
              <a:t>15 dnů od její splatnosti.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Nemůže dále vykonávat práci </a:t>
            </a:r>
            <a:r>
              <a:rPr lang="cs-CZ" dirty="0" smtClean="0"/>
              <a:t>            ze </a:t>
            </a:r>
            <a:r>
              <a:rPr lang="cs-CZ" dirty="0" smtClean="0"/>
              <a:t>zdravotních důvodů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>Okamžité zrušení pracovního poměru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b="1" dirty="0" smtClean="0"/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Zaměstnavatel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Kdykoliv bez uvedení důvodu.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412776"/>
            <a:ext cx="3419475" cy="3494088"/>
          </a:xfrm>
        </p:spPr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b="1" dirty="0" smtClean="0"/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Zaměstnanec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Kdykoliv bez uvedení důvodu.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>Zrušení pracovního poměru </a:t>
            </a:r>
            <a:r>
              <a:rPr lang="cs-CZ" b="1" dirty="0" smtClean="0">
                <a:solidFill>
                  <a:srgbClr val="002060"/>
                </a:solidFill>
              </a:rPr>
              <a:t>                  ve </a:t>
            </a:r>
            <a:r>
              <a:rPr lang="cs-CZ" b="1" dirty="0" smtClean="0">
                <a:solidFill>
                  <a:srgbClr val="002060"/>
                </a:solidFill>
              </a:rPr>
              <a:t>zkušební době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6628" name="Picture 5" descr="MM900189242[1]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4292600"/>
            <a:ext cx="1844675" cy="186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4525963"/>
          </a:xfrm>
        </p:spPr>
        <p:txBody>
          <a:bodyPr rtlCol="0">
            <a:normAutofit/>
          </a:bodyPr>
          <a:lstStyle/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Pracovní poměr končí dnem uvedeným </a:t>
            </a:r>
            <a:r>
              <a:rPr lang="cs-CZ" dirty="0" smtClean="0"/>
              <a:t>                   ve </a:t>
            </a:r>
            <a:r>
              <a:rPr lang="cs-CZ" dirty="0" smtClean="0"/>
              <a:t>smlouvě.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Pokračuje-li zaměstnanec za vědomí zaměstnavatele i po tomto datu, mění se pracovní poměr na dobu neurčitou.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>Uplynutím doby PP sjednaného </a:t>
            </a:r>
            <a:r>
              <a:rPr lang="cs-CZ" b="1" dirty="0" smtClean="0">
                <a:solidFill>
                  <a:srgbClr val="002060"/>
                </a:solidFill>
              </a:rPr>
              <a:t>            na </a:t>
            </a:r>
            <a:r>
              <a:rPr lang="cs-CZ" b="1" dirty="0" smtClean="0">
                <a:solidFill>
                  <a:srgbClr val="002060"/>
                </a:solidFill>
              </a:rPr>
              <a:t>dobu určitou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V případech uvedených v zákoníku práce náleží zaměstnanci odstupné podle délky pracovního poměru u zaměstnavatele.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Do 1 roku:            1 měsíční plat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Od 1 do 2 let:      2 měsíční platy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Nad 2 roky:          3 měsíční platy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Odstupné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latin typeface="Arial" charset="0"/>
              </a:rPr>
              <a:t>Zákoník práce č.262/2006 sb.</a:t>
            </a:r>
          </a:p>
          <a:p>
            <a:pPr>
              <a:buNone/>
            </a:pPr>
            <a:r>
              <a:rPr lang="cs-CZ" dirty="0" smtClean="0">
                <a:latin typeface="Arial" charset="0"/>
                <a:hlinkClick r:id="rId2"/>
              </a:rPr>
              <a:t>www.office.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charset="0"/>
                <a:hlinkClick r:id="rId2"/>
              </a:rPr>
              <a:t>m</a:t>
            </a:r>
            <a:r>
              <a:rPr lang="cs-CZ" dirty="0" err="1" smtClean="0">
                <a:solidFill>
                  <a:srgbClr val="FF0000"/>
                </a:solidFill>
                <a:latin typeface="Arial" charset="0"/>
                <a:hlinkClick r:id="rId2"/>
              </a:rPr>
              <a:t>icro</a:t>
            </a:r>
            <a:r>
              <a:rPr lang="cs-CZ" dirty="0" err="1" smtClean="0">
                <a:latin typeface="Arial" charset="0"/>
                <a:hlinkClick r:id="rId2"/>
              </a:rPr>
              <a:t>soft.</a:t>
            </a:r>
            <a:r>
              <a:rPr lang="cs-CZ" dirty="0" err="1" smtClean="0">
                <a:latin typeface="Arial" charset="0"/>
                <a:hlinkClick r:id="rId2"/>
              </a:rPr>
              <a:t>com</a:t>
            </a:r>
            <a:endParaRPr lang="cs-CZ" dirty="0" smtClean="0">
              <a:latin typeface="Arial" charset="0"/>
            </a:endParaRPr>
          </a:p>
          <a:p>
            <a:pPr>
              <a:buNone/>
            </a:pPr>
            <a:endParaRPr lang="cs-CZ" dirty="0" smtClean="0"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dirty="0" smtClean="0">
              <a:latin typeface="Arial" charset="0"/>
            </a:endParaRPr>
          </a:p>
        </p:txBody>
      </p:sp>
      <p:sp>
        <p:nvSpPr>
          <p:cNvPr id="2969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Použité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184</TotalTime>
  <Words>514</Words>
  <Application>Microsoft Office PowerPoint</Application>
  <PresentationFormat>Předvádění na obrazovce (4:3)</PresentationFormat>
  <Paragraphs>96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ANOTACE</vt:lpstr>
      <vt:lpstr>ZÁKONÍK PRÁCE</vt:lpstr>
      <vt:lpstr>Pracovní poměr</vt:lpstr>
      <vt:lpstr>Druhy pracovněprávních vztahů</vt:lpstr>
      <vt:lpstr>Vznik pracovního poměru</vt:lpstr>
      <vt:lpstr>Pracovní smlouva</vt:lpstr>
      <vt:lpstr>Změna pracovního poměru</vt:lpstr>
      <vt:lpstr>Ukončení pracovního poměru</vt:lpstr>
      <vt:lpstr>Dvoustranný právní úkon</vt:lpstr>
      <vt:lpstr>Jednostranný právní úkon</vt:lpstr>
      <vt:lpstr>Výpověď</vt:lpstr>
      <vt:lpstr>Okamžité zrušení pracovního poměru</vt:lpstr>
      <vt:lpstr>Zrušení pracovního poměru                   ve zkušební době</vt:lpstr>
      <vt:lpstr>Uplynutím doby PP sjednaného             na dobu určitou</vt:lpstr>
      <vt:lpstr>Odstupné</vt:lpstr>
      <vt:lpstr>Použité zdroje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ZÁKONÍK PRÁCE</dc:title>
  <dc:creator>dostalkovaveronika</dc:creator>
  <cp:lastModifiedBy>Dum</cp:lastModifiedBy>
  <cp:revision>24</cp:revision>
  <dcterms:created xsi:type="dcterms:W3CDTF">2012-06-19T10:32:55Z</dcterms:created>
  <dcterms:modified xsi:type="dcterms:W3CDTF">2013-02-21T10:47:16Z</dcterms:modified>
</cp:coreProperties>
</file>