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3" r:id="rId2"/>
    <p:sldId id="262" r:id="rId3"/>
    <p:sldId id="259" r:id="rId4"/>
    <p:sldId id="256" r:id="rId5"/>
    <p:sldId id="260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75" autoAdjust="0"/>
  </p:normalViewPr>
  <p:slideViewPr>
    <p:cSldViewPr>
      <p:cViewPr>
        <p:scale>
          <a:sx n="100" d="100"/>
          <a:sy n="100" d="100"/>
        </p:scale>
        <p:origin x="-516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vybírají z nabídky to správné slovo a doplňují do věty.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snaží oddělit jednotlivá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slova ve větě. Potom si vyberou tři libovolné věty a napíšou je na řádek.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doplňují věty podle obrázků.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8E8C9-A7C1-4E7B-AAF1-228A16EBA8C7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4E8AB-BD55-47A4-8F78-6244FC13F73A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79EBA-E917-4CD7-A35E-EE435B9B249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255D7-5F8E-49F0-80B6-D4877256BC6C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4921F-DB56-4F7F-A8DA-BA4380121F2E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67280-4B8D-4D52-B207-B52E0C44754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C0D30-1BA9-4EEB-B797-FB4FFD6453A7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068BCC-370A-43F6-96DC-632FD0654D6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9A22-9DC8-4E51-B396-B04B5DEAB1D7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ECA5-0DBF-46CF-8418-B935A47D8E5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E2B91-4878-4CE5-AB3D-4B9E11552C54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33AED-9632-4D8C-ADC6-C860594AD042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Slovo - věta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uvědomování si významu slova, rozdělování slov ve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větě.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učiva, podrobnější metodika viz. poznámky u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tabule.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899592" y="1124744"/>
            <a:ext cx="6768752" cy="36317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1.Doplň do věty správné slovo ze závorky:</a:t>
            </a:r>
          </a:p>
          <a:p>
            <a:pPr lvl="0" fontAlgn="base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endParaRPr lang="cs-CZ" sz="20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Kočka _________________________ (létá, štěká, mňouká).</a:t>
            </a: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Vlk____________________________ (vyje, kňučí, bručí).</a:t>
            </a: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Ovce dává ______________________ (vajíčka, vlnu, peří).</a:t>
            </a: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Žirafa má _______________________ (zobák dlouhý krk, ocas).</a:t>
            </a: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Zmije __________________________ (se plazí, létá, zpívá).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0"/>
            <a:ext cx="75424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Slova se nám spojila, zkus je od sebe správně oddělit svislou 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čarou a 3 věty napiš.</a:t>
            </a:r>
          </a:p>
          <a:p>
            <a:r>
              <a:rPr lang="cs-CZ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</a:t>
            </a:r>
            <a:endParaRPr lang="cs-CZ" b="1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484784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Babičkavaříoběd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Mamikačteknížku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PesRekštěkánaneznámoudívku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KočkaMickasirádahrajesklubíčkem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Honzíksivyrábídraka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Včerajsme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mělikvečeřigulášovoupolévku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827584" y="2996952"/>
            <a:ext cx="7217568" cy="2808312"/>
            <a:chOff x="1420416" y="2996952"/>
            <a:chExt cx="6624736" cy="609600"/>
          </a:xfrm>
        </p:grpSpPr>
        <p:cxnSp>
          <p:nvCxnSpPr>
            <p:cNvPr id="11" name="Přímá spojovací čára 10"/>
            <p:cNvCxnSpPr/>
            <p:nvPr/>
          </p:nvCxnSpPr>
          <p:spPr>
            <a:xfrm>
              <a:off x="1420416" y="2996952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420416" y="3149352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1420416" y="3301752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1420416" y="3454152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1420416" y="3606552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11560" y="476672"/>
            <a:ext cx="5320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Přečti a doplň věty </a:t>
            </a:r>
            <a:r>
              <a:rPr lang="cs-CZ" b="1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podle obrázku.</a:t>
            </a:r>
            <a:endParaRPr lang="cs-CZ" b="1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412776"/>
            <a:ext cx="5328592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Má oči modré jako 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pilná jako ____________________.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líný jako 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Byla tam tma jak v ____________________.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pyšný jako 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Má hlad jako ___________________.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 descr="čmeláci,hmyz,příroda,sršni,tvorové,včely,zvíř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1772816"/>
            <a:ext cx="791369" cy="791369"/>
          </a:xfrm>
          <a:prstGeom prst="rect">
            <a:avLst/>
          </a:prstGeom>
          <a:noFill/>
        </p:spPr>
      </p:pic>
      <p:pic>
        <p:nvPicPr>
          <p:cNvPr id="2052" name="Picture 4" descr="květiny,pomněnky,příroda,rostliny,užanka líbezná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141320"/>
            <a:ext cx="820317" cy="631498"/>
          </a:xfrm>
          <a:prstGeom prst="rect">
            <a:avLst/>
          </a:prstGeom>
          <a:noFill/>
        </p:spPr>
      </p:pic>
      <p:pic>
        <p:nvPicPr>
          <p:cNvPr id="2054" name="Picture 6" descr="brouci,chlapci,děti,dítka,hmyz,hygiena,lupy,osoby,pláče,slzy,veš,veš šatní,vlasy,vši,zdravotní péče,zvětšení,zvětšov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2636912"/>
            <a:ext cx="1008033" cy="864096"/>
          </a:xfrm>
          <a:prstGeom prst="rect">
            <a:avLst/>
          </a:prstGeom>
          <a:noFill/>
        </p:spPr>
      </p:pic>
      <p:pic>
        <p:nvPicPr>
          <p:cNvPr id="2056" name="Picture 8" descr="kuchyně,pečení,pytle,pytle mouky,pytlíky mouky,stolování,vaření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076056" y="3645024"/>
            <a:ext cx="730365" cy="720079"/>
          </a:xfrm>
          <a:prstGeom prst="rect">
            <a:avLst/>
          </a:prstGeom>
          <a:noFill/>
        </p:spPr>
      </p:pic>
      <p:pic>
        <p:nvPicPr>
          <p:cNvPr id="2058" name="Picture 10" descr="pávi,příroda,ptáci,zvířat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4365104"/>
            <a:ext cx="1008114" cy="1008114"/>
          </a:xfrm>
          <a:prstGeom prst="rect">
            <a:avLst/>
          </a:prstGeom>
          <a:noFill/>
        </p:spPr>
      </p:pic>
      <p:pic>
        <p:nvPicPr>
          <p:cNvPr id="2060" name="Picture 12" descr="příroda,savci,vlci,život v přírodě,zvířat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60032" y="5157192"/>
            <a:ext cx="1007393" cy="10073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39552" y="404664"/>
            <a:ext cx="554461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http://office.microsoft.com/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</TotalTime>
  <Words>299</Words>
  <Application>Microsoft Office PowerPoint</Application>
  <PresentationFormat>Předvádění na obrazovce (4:3)</PresentationFormat>
  <Paragraphs>71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53</cp:revision>
  <dcterms:created xsi:type="dcterms:W3CDTF">2011-05-26T14:17:08Z</dcterms:created>
  <dcterms:modified xsi:type="dcterms:W3CDTF">2012-03-11T22:38:00Z</dcterms:modified>
</cp:coreProperties>
</file>