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hobby.blesk.cz/clanek/hobby-zahrada/137717/video-krtek-nepritel-zahrady-jak-se-ho-zbavi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6083300" cy="14874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116013" y="2420938"/>
            <a:ext cx="712787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VY_32_INOVACE_034_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Živočichové našich polí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29.1. 2013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Savci</a:t>
            </a:r>
          </a:p>
          <a:p>
            <a:r>
              <a:rPr lang="cs-CZ" dirty="0" smtClean="0"/>
              <a:t>Stálí ptáci</a:t>
            </a:r>
          </a:p>
          <a:p>
            <a:r>
              <a:rPr lang="cs-CZ" dirty="0" smtClean="0"/>
              <a:t>Tažní ptáci</a:t>
            </a:r>
          </a:p>
          <a:p>
            <a:r>
              <a:rPr lang="cs-CZ" u="sng" dirty="0" smtClean="0"/>
              <a:t>Anotace:</a:t>
            </a:r>
          </a:p>
          <a:p>
            <a:r>
              <a:rPr lang="cs-CZ" dirty="0" smtClean="0"/>
              <a:t>Vyjmenuje typické zástupce živočichů </a:t>
            </a:r>
            <a:r>
              <a:rPr lang="cs-CZ" smtClean="0"/>
              <a:t>našich polí.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našich polí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Živočichové žijící na poli dokonale splývají s okolím</a:t>
            </a:r>
          </a:p>
          <a:p>
            <a:r>
              <a:rPr lang="cs-CZ" dirty="0" smtClean="0"/>
              <a:t>Skrývají se zde před nepřáteli</a:t>
            </a:r>
          </a:p>
          <a:p>
            <a:r>
              <a:rPr lang="cs-CZ" dirty="0" smtClean="0"/>
              <a:t>Dostatek potravy nacházejí na poli díky tomu, že tam člověk pěstuje polní plodiny.</a:t>
            </a:r>
          </a:p>
          <a:p>
            <a:r>
              <a:rPr lang="cs-CZ" dirty="0" smtClean="0"/>
              <a:t>Pole je domovem řady druhů ptáků.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Ptáci našich polí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Dělíme je na:</a:t>
            </a:r>
          </a:p>
          <a:p>
            <a:r>
              <a:rPr lang="cs-CZ" dirty="0" smtClean="0"/>
              <a:t>-</a:t>
            </a:r>
            <a:r>
              <a:rPr lang="cs-CZ" b="1" dirty="0" smtClean="0"/>
              <a:t>tažné a stálé</a:t>
            </a:r>
          </a:p>
          <a:p>
            <a:r>
              <a:rPr lang="cs-CZ" dirty="0" smtClean="0"/>
              <a:t>Tažní: odlétají na podzim do teplejších jižních krajů</a:t>
            </a:r>
          </a:p>
          <a:p>
            <a:r>
              <a:rPr lang="cs-CZ" dirty="0" smtClean="0"/>
              <a:t>Stálí: u nás přezimují, protože se u nás během zimy uživí.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 našich polí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Krtek obecný:</a:t>
            </a:r>
          </a:p>
          <a:p>
            <a:pPr>
              <a:buNone/>
            </a:pPr>
            <a:endParaRPr lang="cs-CZ" b="1" u="sng" dirty="0" smtClean="0"/>
          </a:p>
          <a:p>
            <a:pPr>
              <a:buFontTx/>
              <a:buChar char="-"/>
            </a:pPr>
            <a:r>
              <a:rPr lang="cs-CZ" dirty="0" smtClean="0"/>
              <a:t>je naším jediným podzemním savcem</a:t>
            </a:r>
          </a:p>
          <a:p>
            <a:pPr>
              <a:buFontTx/>
              <a:buChar char="-"/>
            </a:pPr>
            <a:r>
              <a:rPr lang="cs-CZ" dirty="0" smtClean="0"/>
              <a:t>hmyzožravec (zejména žížaly)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 zemi vyhrabává obytné chodby s hnízdem a okružní chodby, ve kterých loví potravu.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90837-img-krtek-cro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65735"/>
            <a:ext cx="9144000" cy="652653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Hraboš polní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je býložravec</a:t>
            </a:r>
          </a:p>
          <a:p>
            <a:pPr>
              <a:buFontTx/>
              <a:buChar char="-"/>
            </a:pPr>
            <a:r>
              <a:rPr lang="cs-CZ" dirty="0" smtClean="0"/>
              <a:t>živí se zelenými částmi rostlin a semen</a:t>
            </a:r>
          </a:p>
          <a:p>
            <a:pPr>
              <a:buFontTx/>
              <a:buChar char="-"/>
            </a:pPr>
            <a:r>
              <a:rPr lang="cs-CZ" dirty="0" smtClean="0"/>
              <a:t>Zásoby zrní  shromažďuje během roku do svých podzemních chodeb, kde potom přezimuje.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rabos-polni-xxxarv1a.jpg"/>
          <p:cNvPicPr>
            <a:picLocks noChangeAspect="1"/>
          </p:cNvPicPr>
          <p:nvPr/>
        </p:nvPicPr>
        <p:blipFill rotWithShape="1">
          <a:blip r:embed="rId2" cstate="print"/>
          <a:srcRect b="8082"/>
          <a:stretch/>
        </p:blipFill>
        <p:spPr>
          <a:xfrm>
            <a:off x="762000" y="571500"/>
            <a:ext cx="7620000" cy="525310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Křeček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je pestře zbarven</a:t>
            </a:r>
          </a:p>
          <a:p>
            <a:pPr>
              <a:buFontTx/>
              <a:buChar char="-"/>
            </a:pPr>
            <a:r>
              <a:rPr lang="cs-CZ" dirty="0" smtClean="0"/>
              <a:t>vyhrabává si hluboké chodby s několika zásobárnami</a:t>
            </a:r>
          </a:p>
          <a:p>
            <a:pPr>
              <a:buFontTx/>
              <a:buChar char="-"/>
            </a:pPr>
            <a:r>
              <a:rPr lang="cs-CZ" dirty="0" smtClean="0"/>
              <a:t>do nich přenáší v lícních torbách zásoby potravy na zimu</a:t>
            </a:r>
          </a:p>
          <a:p>
            <a:pPr>
              <a:buFontTx/>
              <a:buChar char="-"/>
            </a:pPr>
            <a:r>
              <a:rPr lang="cs-CZ" dirty="0" smtClean="0"/>
              <a:t>je všežravec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Lesniewski G Cricetus cricetus 4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628800"/>
            <a:ext cx="6984776" cy="39933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zajíce může vidět na poli během celého roku</a:t>
            </a:r>
          </a:p>
          <a:p>
            <a:pPr>
              <a:buNone/>
            </a:pPr>
            <a:r>
              <a:rPr lang="cs-CZ" dirty="0" smtClean="0"/>
              <a:t>- jako pelech mu slouží vyhloubené jamky</a:t>
            </a:r>
          </a:p>
          <a:p>
            <a:pPr>
              <a:buNone/>
            </a:pPr>
            <a:r>
              <a:rPr lang="cs-CZ" dirty="0" smtClean="0"/>
              <a:t>- býložravec</a:t>
            </a:r>
            <a:endParaRPr lang="cs-CZ" dirty="0"/>
          </a:p>
        </p:txBody>
      </p:sp>
      <p:pic>
        <p:nvPicPr>
          <p:cNvPr id="1029" name="Picture 5" descr="C:\Users\Student\AppData\Local\Microsoft\Windows\Temporary Internet Files\Content.IE5\Q4NAK93A\MC900332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7" y="3933056"/>
            <a:ext cx="3672407" cy="17470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samci mají paroží, které každý rok na podzim shazují</a:t>
            </a:r>
          </a:p>
          <a:p>
            <a:pPr>
              <a:buFontTx/>
              <a:buChar char="-"/>
            </a:pPr>
            <a:r>
              <a:rPr lang="cs-CZ" dirty="0" smtClean="0"/>
              <a:t>přes zimu jim narůstá nové</a:t>
            </a:r>
          </a:p>
          <a:p>
            <a:pPr>
              <a:buFontTx/>
              <a:buChar char="-"/>
            </a:pPr>
            <a:r>
              <a:rPr lang="cs-CZ" dirty="0" smtClean="0"/>
              <a:t>Je býložravec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Obrázek 3" descr="stažený soub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67125" y="3573016"/>
            <a:ext cx="2129012" cy="266429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Lasice hranostaj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obývá malé dutiny</a:t>
            </a:r>
          </a:p>
          <a:p>
            <a:pPr>
              <a:buFontTx/>
              <a:buChar char="-"/>
            </a:pPr>
            <a:r>
              <a:rPr lang="cs-CZ" dirty="0" smtClean="0"/>
              <a:t>v zimě se její hnědá srst mění na bílou</a:t>
            </a:r>
          </a:p>
          <a:p>
            <a:pPr>
              <a:buFontTx/>
              <a:buChar char="-"/>
            </a:pPr>
            <a:r>
              <a:rPr lang="cs-CZ" dirty="0" smtClean="0"/>
              <a:t>je masožravec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Lasice-hranosta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HTPP://OFFICE.MICROSOFT.COM</a:t>
            </a:r>
          </a:p>
          <a:p>
            <a:r>
              <a:rPr lang="cs-CZ" dirty="0" smtClean="0">
                <a:hlinkClick r:id="rId2"/>
              </a:rPr>
              <a:t>http://hobby.blesk.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clanek</a:t>
            </a:r>
            <a:r>
              <a:rPr lang="cs-CZ" dirty="0" smtClean="0">
                <a:hlinkClick r:id="rId2"/>
              </a:rPr>
              <a:t>/hobby-zahrada/137717/video-krtek-</a:t>
            </a:r>
            <a:r>
              <a:rPr lang="cs-CZ" dirty="0" err="1" smtClean="0">
                <a:hlinkClick r:id="rId2"/>
              </a:rPr>
              <a:t>nepritel</a:t>
            </a:r>
            <a:r>
              <a:rPr lang="cs-CZ" dirty="0" smtClean="0">
                <a:hlinkClick r:id="rId2"/>
              </a:rPr>
              <a:t>-zahrady-jak-se-ho-zbavit.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dirty="0" smtClean="0"/>
              <a:t>http://kreccikrecek.blog.cz/</a:t>
            </a:r>
          </a:p>
          <a:p>
            <a:r>
              <a:rPr lang="cs-CZ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jynx</a:t>
            </a:r>
            <a:r>
              <a:rPr lang="cs-CZ" dirty="0" smtClean="0"/>
              <a:t>-</a:t>
            </a:r>
            <a:r>
              <a:rPr lang="cs-CZ" dirty="0" err="1" smtClean="0"/>
              <a:t>t.net</a:t>
            </a:r>
            <a:r>
              <a:rPr lang="cs-CZ" dirty="0" smtClean="0"/>
              <a:t>/</a:t>
            </a:r>
            <a:r>
              <a:rPr lang="cs-CZ" dirty="0" err="1" smtClean="0"/>
              <a:t>priroda</a:t>
            </a:r>
            <a:r>
              <a:rPr lang="cs-CZ" dirty="0" smtClean="0"/>
              <a:t>/lasice-hranostaj-4-16-14811136.html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255</Words>
  <Application>Microsoft Office PowerPoint</Application>
  <PresentationFormat>Předvádění na obrazovce (4:3)</PresentationFormat>
  <Paragraphs>63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Živočichové našich polí</vt:lpstr>
      <vt:lpstr>Ptáci našich polí </vt:lpstr>
      <vt:lpstr>Savci našich polí</vt:lpstr>
      <vt:lpstr>Prezentace aplikace PowerPoint</vt:lpstr>
      <vt:lpstr>Hraboš polní</vt:lpstr>
      <vt:lpstr>Prezentace aplikace PowerPoint</vt:lpstr>
      <vt:lpstr>Křeček polní</vt:lpstr>
      <vt:lpstr>Prezentace aplikace PowerPoint</vt:lpstr>
      <vt:lpstr>Zajíc polní</vt:lpstr>
      <vt:lpstr>Srnec obecný</vt:lpstr>
      <vt:lpstr>Lasice hranostaj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Martin a Lída</cp:lastModifiedBy>
  <cp:revision>19</cp:revision>
  <dcterms:created xsi:type="dcterms:W3CDTF">2013-01-02T17:26:08Z</dcterms:created>
  <dcterms:modified xsi:type="dcterms:W3CDTF">2013-02-21T10:42:47Z</dcterms:modified>
</cp:coreProperties>
</file>