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4" r:id="rId3"/>
    <p:sldId id="257" r:id="rId4"/>
    <p:sldId id="265" r:id="rId5"/>
    <p:sldId id="266" r:id="rId6"/>
    <p:sldId id="267" r:id="rId7"/>
    <p:sldId id="269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46141-3B58-406D-9AA5-DD66584FE86F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7D6C85-D49D-4794-AF41-5114A6318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ynx-t.net/ptaci/jiricka-obecna-20-5767440-0.html" TargetMode="External"/><Relationship Id="rId2" Type="http://schemas.openxmlformats.org/officeDocument/2006/relationships/hyperlink" Target="http://www.biolib.cz/cz/taxonimage/id13160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zviratavsechny.blog.cz/0902/vlastovka-obec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 fontScale="55000" lnSpcReduction="20000"/>
          </a:bodyPr>
          <a:lstStyle/>
          <a:p>
            <a:pPr fontAlgn="t"/>
            <a:r>
              <a:rPr lang="cs-CZ" b="1" dirty="0" smtClean="0">
                <a:solidFill>
                  <a:srgbClr val="0D0D0D"/>
                </a:solidFill>
                <a:latin typeface="Calibri" pitchFamily="34" charset="0"/>
              </a:rPr>
              <a:t>Registrační číslo projektu: CZ.1.07/1.4.00/21.1689</a:t>
            </a:r>
          </a:p>
          <a:p>
            <a:pPr fontAlgn="t"/>
            <a:endParaRPr lang="cs-CZ" b="1" dirty="0" smtClean="0">
              <a:solidFill>
                <a:srgbClr val="0D0D0D"/>
              </a:solidFill>
              <a:latin typeface="Calibri" pitchFamily="34" charset="0"/>
            </a:endParaRPr>
          </a:p>
          <a:p>
            <a:r>
              <a:rPr lang="cs-CZ" b="1" dirty="0" smtClean="0">
                <a:solidFill>
                  <a:srgbClr val="0D0D0D"/>
                </a:solidFill>
                <a:latin typeface="Andalus"/>
                <a:ea typeface="Andalus"/>
                <a:cs typeface="Andalus"/>
              </a:rPr>
              <a:t>Název</a:t>
            </a:r>
            <a:r>
              <a:rPr lang="cs-CZ" b="1" smtClean="0">
                <a:solidFill>
                  <a:srgbClr val="0D0D0D"/>
                </a:solidFill>
                <a:latin typeface="Andalus"/>
                <a:ea typeface="Andalus"/>
                <a:cs typeface="Andalus"/>
              </a:rPr>
              <a:t>: VY_32_INOVACE_035_</a:t>
            </a:r>
            <a:r>
              <a:rPr lang="cs-CZ" b="1" smtClean="0">
                <a:latin typeface="Andalus"/>
                <a:ea typeface="Andalus"/>
                <a:cs typeface="Andalus"/>
              </a:rPr>
              <a:t> </a:t>
            </a:r>
            <a:r>
              <a:rPr lang="cs-CZ" b="1" dirty="0" smtClean="0">
                <a:latin typeface="Andalus"/>
                <a:ea typeface="Andalus"/>
                <a:cs typeface="Andalus"/>
              </a:rPr>
              <a:t>Inovace a zkvalitnění výuky prostřednictvím ICT		</a:t>
            </a:r>
          </a:p>
          <a:p>
            <a:endParaRPr lang="cs-CZ" dirty="0" smtClean="0">
              <a:solidFill>
                <a:srgbClr val="0D0D0D"/>
              </a:solidFill>
              <a:latin typeface="Calibri" pitchFamily="34" charset="0"/>
            </a:endParaRPr>
          </a:p>
          <a:p>
            <a:pPr fontAlgn="t"/>
            <a:r>
              <a:rPr lang="cs-CZ" b="1" dirty="0" smtClean="0">
                <a:solidFill>
                  <a:srgbClr val="0D0D0D"/>
                </a:solidFill>
                <a:latin typeface="Calibri" pitchFamily="34" charset="0"/>
              </a:rPr>
              <a:t>Šablona: III/2</a:t>
            </a:r>
          </a:p>
          <a:p>
            <a:pPr fontAlgn="t"/>
            <a:r>
              <a:rPr lang="cs-CZ" dirty="0" smtClean="0">
                <a:solidFill>
                  <a:srgbClr val="0D0D0D"/>
                </a:solidFill>
                <a:latin typeface="Calibri" pitchFamily="34" charset="0"/>
              </a:rPr>
              <a:t>Název školy: Základní škola Panenský Týnec</a:t>
            </a:r>
          </a:p>
          <a:p>
            <a:pPr fontAlgn="t"/>
            <a:r>
              <a:rPr lang="cs-CZ" dirty="0" smtClean="0">
                <a:solidFill>
                  <a:srgbClr val="0D0D0D"/>
                </a:solidFill>
                <a:latin typeface="Calibri" pitchFamily="34" charset="0"/>
              </a:rPr>
              <a:t>                    439 05 Panenský Týnec 166</a:t>
            </a:r>
          </a:p>
          <a:p>
            <a:pPr fontAlgn="t"/>
            <a:endParaRPr lang="cs-CZ" dirty="0" smtClean="0">
              <a:solidFill>
                <a:srgbClr val="0D0D0D"/>
              </a:solidFill>
              <a:latin typeface="Calibri" pitchFamily="34" charset="0"/>
            </a:endParaRPr>
          </a:p>
          <a:p>
            <a:r>
              <a:rPr lang="cs-CZ" b="1" dirty="0" smtClean="0">
                <a:solidFill>
                  <a:srgbClr val="0D0D0D"/>
                </a:solidFill>
                <a:latin typeface="Calibri" pitchFamily="34" charset="0"/>
              </a:rPr>
              <a:t>Téma:</a:t>
            </a:r>
            <a:r>
              <a:rPr lang="cs-CZ" dirty="0" smtClean="0">
                <a:solidFill>
                  <a:srgbClr val="0D0D0D"/>
                </a:solidFill>
                <a:latin typeface="Calibri" pitchFamily="34" charset="0"/>
              </a:rPr>
              <a:t> </a:t>
            </a:r>
            <a:r>
              <a:rPr lang="cs-CZ" i="1" dirty="0" smtClean="0">
                <a:solidFill>
                  <a:srgbClr val="0D0D0D"/>
                </a:solidFill>
                <a:latin typeface="Calibri" pitchFamily="34" charset="0"/>
              </a:rPr>
              <a:t>Tažní ptáci</a:t>
            </a:r>
          </a:p>
          <a:p>
            <a:pPr fontAlgn="t"/>
            <a:endParaRPr lang="cs-CZ" dirty="0" smtClean="0">
              <a:solidFill>
                <a:srgbClr val="0D0D0D"/>
              </a:solidFill>
              <a:latin typeface="Calibri" pitchFamily="34" charset="0"/>
            </a:endParaRPr>
          </a:p>
          <a:p>
            <a:pPr fontAlgn="t"/>
            <a:r>
              <a:rPr lang="cs-CZ" dirty="0" smtClean="0">
                <a:solidFill>
                  <a:srgbClr val="0D0D0D"/>
                </a:solidFill>
                <a:latin typeface="Calibri" pitchFamily="34" charset="0"/>
              </a:rPr>
              <a:t>Ročník: 4.</a:t>
            </a:r>
          </a:p>
          <a:p>
            <a:pPr fontAlgn="t"/>
            <a:r>
              <a:rPr lang="cs-CZ" dirty="0" smtClean="0">
                <a:solidFill>
                  <a:srgbClr val="0D0D0D"/>
                </a:solidFill>
                <a:latin typeface="Calibri" pitchFamily="34" charset="0"/>
              </a:rPr>
              <a:t>Autor: Petra </a:t>
            </a:r>
            <a:r>
              <a:rPr lang="cs-CZ" dirty="0" err="1" smtClean="0">
                <a:solidFill>
                  <a:srgbClr val="0D0D0D"/>
                </a:solidFill>
                <a:latin typeface="Calibri" pitchFamily="34" charset="0"/>
              </a:rPr>
              <a:t>Brethová</a:t>
            </a:r>
            <a:endParaRPr lang="cs-CZ" dirty="0" smtClean="0">
              <a:solidFill>
                <a:srgbClr val="0D0D0D"/>
              </a:solidFill>
              <a:latin typeface="Calibri" pitchFamily="34" charset="0"/>
            </a:endParaRPr>
          </a:p>
          <a:p>
            <a:pPr fontAlgn="t"/>
            <a:r>
              <a:rPr lang="cs-CZ" dirty="0" smtClean="0">
                <a:solidFill>
                  <a:srgbClr val="0D0D0D"/>
                </a:solidFill>
                <a:latin typeface="Calibri" pitchFamily="34" charset="0"/>
              </a:rPr>
              <a:t>Datum: 29.1.2013</a:t>
            </a:r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33375"/>
            <a:ext cx="7416823" cy="1295425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b="1" u="sng" dirty="0" smtClean="0"/>
              <a:t>Klíčová slova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Tažní ptáci</a:t>
            </a:r>
          </a:p>
          <a:p>
            <a:r>
              <a:rPr lang="cs-CZ" b="1" u="sng" dirty="0" smtClean="0"/>
              <a:t>Anotace:</a:t>
            </a:r>
          </a:p>
          <a:p>
            <a:r>
              <a:rPr lang="cs-CZ" dirty="0" smtClean="0"/>
              <a:t>Vysvětlí pojem </a:t>
            </a:r>
            <a:r>
              <a:rPr lang="cs-CZ" smtClean="0"/>
              <a:t>tažní </a:t>
            </a:r>
            <a:r>
              <a:rPr lang="cs-CZ" smtClean="0"/>
              <a:t>ptáci.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Tažní ptáci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Odlétají na podzim do teplejších jižních krajů</a:t>
            </a:r>
          </a:p>
          <a:p>
            <a:r>
              <a:rPr lang="cs-CZ" dirty="0" smtClean="0"/>
              <a:t>U nás by se tito ptáci v zimě neuživili</a:t>
            </a:r>
          </a:p>
          <a:p>
            <a:r>
              <a:rPr lang="cs-CZ" dirty="0" smtClean="0"/>
              <a:t>Jsou to především hmyzožraví ptáci</a:t>
            </a:r>
          </a:p>
          <a:p>
            <a:r>
              <a:rPr lang="cs-CZ" dirty="0" smtClean="0"/>
              <a:t>Nebo ptáci živící se obojživelníky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Čáp bílý</a:t>
            </a:r>
            <a:endParaRPr lang="cs-CZ" dirty="0"/>
          </a:p>
        </p:txBody>
      </p:sp>
      <p:pic>
        <p:nvPicPr>
          <p:cNvPr id="4" name="Zástupný symbol pro obsah 3" descr="image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916832"/>
            <a:ext cx="4896544" cy="3672407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Jiřička obecná</a:t>
            </a:r>
            <a:endParaRPr lang="cs-CZ" dirty="0"/>
          </a:p>
        </p:txBody>
      </p:sp>
      <p:pic>
        <p:nvPicPr>
          <p:cNvPr id="8" name="Zástupný symbol pro obsah 7" descr="Jiricka-obecna-(mlada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Vlaštovka obecná</a:t>
            </a:r>
            <a:endParaRPr lang="cs-CZ" dirty="0"/>
          </a:p>
        </p:txBody>
      </p:sp>
      <p:pic>
        <p:nvPicPr>
          <p:cNvPr id="4" name="Zástupný symbol pro obsah 3" descr="d595f291c8_42050247_o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51720" y="2564904"/>
            <a:ext cx="5184576" cy="2877517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Alauda_arvensis_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62000" y="653256"/>
            <a:ext cx="7620000" cy="508000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biolib.cz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taxonimage</a:t>
            </a:r>
            <a:r>
              <a:rPr lang="cs-CZ" dirty="0" smtClean="0">
                <a:hlinkClick r:id="rId2"/>
              </a:rPr>
              <a:t>/id13160/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jynx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t.net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ptaci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jiricka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obecna</a:t>
            </a:r>
            <a:r>
              <a:rPr lang="cs-CZ" dirty="0" smtClean="0">
                <a:hlinkClick r:id="rId3"/>
              </a:rPr>
              <a:t>-20-5767440-0.html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http://zviratavsechny.blog.cz/0902/vlastovka-obecna</a:t>
            </a:r>
            <a:endParaRPr lang="cs-CZ" dirty="0" smtClean="0"/>
          </a:p>
          <a:p>
            <a:r>
              <a:rPr lang="cs-CZ" smtClean="0"/>
              <a:t>http://cs.wikipedia.org/wiki/Sk%C5%99ivan_poln%C3%AD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76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Tažní ptáci </vt:lpstr>
      <vt:lpstr>Čáp bílý</vt:lpstr>
      <vt:lpstr>Jiřička obecná</vt:lpstr>
      <vt:lpstr>Vlaštovka obecná</vt:lpstr>
      <vt:lpstr>Snímek 7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12</cp:revision>
  <dcterms:created xsi:type="dcterms:W3CDTF">2013-01-02T17:27:31Z</dcterms:created>
  <dcterms:modified xsi:type="dcterms:W3CDTF">2013-02-21T10:27:46Z</dcterms:modified>
</cp:coreProperties>
</file>