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ynx-t.net/ptaci/bazant-obecny-20-327680-0.html" TargetMode="External"/><Relationship Id="rId2" Type="http://schemas.openxmlformats.org/officeDocument/2006/relationships/hyperlink" Target="http://cs.wikipedia.org/wiki/Soubor:Perdix_perdix_(Marek_Szczepanek)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ezistromy.cz/cz/les/zivocichove-v-lese/ptaci/dravci/postolka-obecna/fotogaler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Podnadpis 2"/>
          <p:cNvSpPr>
            <a:spLocks noGrp="1"/>
          </p:cNvSpPr>
          <p:nvPr>
            <p:ph type="subTitle" idx="1"/>
          </p:nvPr>
        </p:nvSpPr>
        <p:spPr>
          <a:xfrm>
            <a:off x="755650" y="2708275"/>
            <a:ext cx="7848600" cy="3671888"/>
          </a:xfrm>
        </p:spPr>
        <p:txBody>
          <a:bodyPr/>
          <a:lstStyle/>
          <a:p>
            <a:pPr eaLnBrk="1" fontAlgn="t" hangingPunct="1">
              <a:lnSpc>
                <a:spcPct val="80000"/>
              </a:lnSpc>
            </a:pPr>
            <a:r>
              <a:rPr lang="cs-CZ" sz="1500" b="1" dirty="0" smtClean="0">
                <a:solidFill>
                  <a:srgbClr val="0D0D0D"/>
                </a:solidFill>
              </a:rPr>
              <a:t>Registrační číslo projektu: CZ.1.07/1.4.00/21.1689</a:t>
            </a:r>
          </a:p>
          <a:p>
            <a:pPr eaLnBrk="1" fontAlgn="t" hangingPunct="1">
              <a:lnSpc>
                <a:spcPct val="80000"/>
              </a:lnSpc>
            </a:pPr>
            <a:endParaRPr lang="cs-CZ" sz="1500" b="1" dirty="0" smtClean="0">
              <a:solidFill>
                <a:srgbClr val="0D0D0D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1500" b="1" dirty="0" smtClean="0">
                <a:solidFill>
                  <a:srgbClr val="0D0D0D"/>
                </a:solidFill>
                <a:latin typeface="Andalus"/>
                <a:ea typeface="Andalus"/>
                <a:cs typeface="Andalus"/>
              </a:rPr>
              <a:t>Název</a:t>
            </a:r>
            <a:r>
              <a:rPr lang="cs-CZ" sz="1500" b="1" smtClean="0">
                <a:solidFill>
                  <a:srgbClr val="0D0D0D"/>
                </a:solidFill>
                <a:latin typeface="Andalus"/>
                <a:ea typeface="Andalus"/>
                <a:cs typeface="Andalus"/>
              </a:rPr>
              <a:t>: VY_32_INOVACE_036_</a:t>
            </a:r>
            <a:r>
              <a:rPr lang="cs-CZ" sz="1500" b="1" smtClean="0">
                <a:solidFill>
                  <a:srgbClr val="898989"/>
                </a:solidFill>
                <a:latin typeface="Andalus"/>
                <a:ea typeface="Andalus"/>
                <a:cs typeface="Andalus"/>
              </a:rPr>
              <a:t> </a:t>
            </a:r>
            <a:r>
              <a:rPr lang="cs-CZ" sz="1500" b="1" dirty="0" smtClean="0">
                <a:solidFill>
                  <a:srgbClr val="898989"/>
                </a:solidFill>
                <a:latin typeface="Andalus"/>
                <a:ea typeface="Andalus"/>
                <a:cs typeface="Andalus"/>
              </a:rPr>
              <a:t>Inovace a zkvalitnění výuky prostřednictvím ICT		</a:t>
            </a:r>
          </a:p>
          <a:p>
            <a:pPr eaLnBrk="1" hangingPunct="1">
              <a:lnSpc>
                <a:spcPct val="80000"/>
              </a:lnSpc>
            </a:pPr>
            <a:endParaRPr lang="cs-CZ" sz="1500" dirty="0" smtClean="0">
              <a:solidFill>
                <a:srgbClr val="0D0D0D"/>
              </a:solidFill>
            </a:endParaRPr>
          </a:p>
          <a:p>
            <a:pPr eaLnBrk="1" fontAlgn="t" hangingPunct="1">
              <a:lnSpc>
                <a:spcPct val="80000"/>
              </a:lnSpc>
            </a:pPr>
            <a:r>
              <a:rPr lang="cs-CZ" sz="1500" b="1" dirty="0" smtClean="0">
                <a:solidFill>
                  <a:srgbClr val="0D0D0D"/>
                </a:solidFill>
              </a:rPr>
              <a:t>Šablona: III/2</a:t>
            </a:r>
          </a:p>
          <a:p>
            <a:pPr eaLnBrk="1" fontAlgn="t" hangingPunct="1">
              <a:lnSpc>
                <a:spcPct val="80000"/>
              </a:lnSpc>
            </a:pPr>
            <a:r>
              <a:rPr lang="cs-CZ" sz="1500" dirty="0" smtClean="0">
                <a:solidFill>
                  <a:srgbClr val="0D0D0D"/>
                </a:solidFill>
              </a:rPr>
              <a:t>Název školy: Základní škola Panenský Týnec</a:t>
            </a:r>
          </a:p>
          <a:p>
            <a:pPr eaLnBrk="1" fontAlgn="t" hangingPunct="1">
              <a:lnSpc>
                <a:spcPct val="80000"/>
              </a:lnSpc>
            </a:pPr>
            <a:r>
              <a:rPr lang="cs-CZ" sz="1500" dirty="0" smtClean="0">
                <a:solidFill>
                  <a:srgbClr val="0D0D0D"/>
                </a:solidFill>
              </a:rPr>
              <a:t>                    439 05 Panenský Týnec 166</a:t>
            </a:r>
          </a:p>
          <a:p>
            <a:pPr eaLnBrk="1" fontAlgn="t" hangingPunct="1">
              <a:lnSpc>
                <a:spcPct val="80000"/>
              </a:lnSpc>
            </a:pPr>
            <a:endParaRPr lang="cs-CZ" sz="1500" dirty="0" smtClean="0">
              <a:solidFill>
                <a:srgbClr val="0D0D0D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1500" b="1" dirty="0" smtClean="0">
                <a:solidFill>
                  <a:srgbClr val="0D0D0D"/>
                </a:solidFill>
              </a:rPr>
              <a:t>Téma:</a:t>
            </a:r>
            <a:r>
              <a:rPr lang="cs-CZ" sz="1500" dirty="0" smtClean="0">
                <a:solidFill>
                  <a:srgbClr val="0D0D0D"/>
                </a:solidFill>
              </a:rPr>
              <a:t> </a:t>
            </a:r>
            <a:r>
              <a:rPr lang="cs-CZ" sz="1500" i="1" dirty="0" smtClean="0">
                <a:solidFill>
                  <a:srgbClr val="0D0D0D"/>
                </a:solidFill>
              </a:rPr>
              <a:t>Stálí ptáci</a:t>
            </a:r>
          </a:p>
          <a:p>
            <a:pPr eaLnBrk="1" fontAlgn="t" hangingPunct="1">
              <a:lnSpc>
                <a:spcPct val="80000"/>
              </a:lnSpc>
            </a:pPr>
            <a:endParaRPr lang="cs-CZ" sz="1500" dirty="0" smtClean="0">
              <a:solidFill>
                <a:srgbClr val="0D0D0D"/>
              </a:solidFill>
            </a:endParaRPr>
          </a:p>
          <a:p>
            <a:pPr eaLnBrk="1" fontAlgn="t" hangingPunct="1">
              <a:lnSpc>
                <a:spcPct val="80000"/>
              </a:lnSpc>
            </a:pPr>
            <a:r>
              <a:rPr lang="cs-CZ" sz="1500" dirty="0" smtClean="0">
                <a:solidFill>
                  <a:srgbClr val="0D0D0D"/>
                </a:solidFill>
              </a:rPr>
              <a:t>Ročník: 4.</a:t>
            </a:r>
          </a:p>
          <a:p>
            <a:pPr eaLnBrk="1" fontAlgn="t" hangingPunct="1">
              <a:lnSpc>
                <a:spcPct val="80000"/>
              </a:lnSpc>
            </a:pPr>
            <a:r>
              <a:rPr lang="cs-CZ" sz="1500" dirty="0" smtClean="0">
                <a:solidFill>
                  <a:srgbClr val="0D0D0D"/>
                </a:solidFill>
              </a:rPr>
              <a:t>Autor: Petra </a:t>
            </a:r>
            <a:r>
              <a:rPr lang="cs-CZ" sz="1500" dirty="0" err="1" smtClean="0">
                <a:solidFill>
                  <a:srgbClr val="0D0D0D"/>
                </a:solidFill>
              </a:rPr>
              <a:t>Brethová</a:t>
            </a:r>
            <a:endParaRPr lang="cs-CZ" sz="1500" dirty="0" smtClean="0">
              <a:solidFill>
                <a:srgbClr val="0D0D0D"/>
              </a:solidFill>
            </a:endParaRPr>
          </a:p>
          <a:p>
            <a:pPr eaLnBrk="1" fontAlgn="t" hangingPunct="1">
              <a:lnSpc>
                <a:spcPct val="80000"/>
              </a:lnSpc>
            </a:pPr>
            <a:r>
              <a:rPr lang="cs-CZ" sz="1500" dirty="0" smtClean="0">
                <a:solidFill>
                  <a:srgbClr val="0D0D0D"/>
                </a:solidFill>
              </a:rPr>
              <a:t>Datum: 29. 1. 2013</a:t>
            </a:r>
          </a:p>
          <a:p>
            <a:pPr eaLnBrk="1" hangingPunct="1">
              <a:lnSpc>
                <a:spcPct val="80000"/>
              </a:lnSpc>
            </a:pPr>
            <a:endParaRPr lang="cs-CZ" sz="1500" dirty="0" smtClean="0">
              <a:solidFill>
                <a:srgbClr val="898989"/>
              </a:solidFill>
            </a:endParaRPr>
          </a:p>
        </p:txBody>
      </p:sp>
      <p:pic>
        <p:nvPicPr>
          <p:cNvPr id="13314" name="Picture 6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66863" y="523875"/>
            <a:ext cx="6083300" cy="1487488"/>
          </a:xfrm>
          <a:solidFill>
            <a:srgbClr val="FFFFFF"/>
          </a:solidFill>
        </p:spPr>
      </p:pic>
    </p:spTree>
  </p:cSld>
  <p:clrMapOvr>
    <a:masterClrMapping/>
  </p:clrMapOvr>
  <p:transition>
    <p:wedg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Klíčová slova: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stálí 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u="sng" dirty="0" smtClean="0"/>
          </a:p>
          <a:p>
            <a:r>
              <a:rPr lang="cs-CZ" b="1" u="sng" dirty="0" smtClean="0"/>
              <a:t>Anotace: </a:t>
            </a:r>
            <a:r>
              <a:rPr lang="cs-CZ" dirty="0" smtClean="0"/>
              <a:t>Vysvětlí pojem </a:t>
            </a:r>
            <a:r>
              <a:rPr lang="cs-CZ" smtClean="0"/>
              <a:t>stálí </a:t>
            </a:r>
            <a:r>
              <a:rPr lang="cs-CZ" smtClean="0"/>
              <a:t>ptáci.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Stálí 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nás přezimují, protože se u nás během zimy uživí.</a:t>
            </a:r>
          </a:p>
          <a:p>
            <a:r>
              <a:rPr lang="cs-CZ" dirty="0" smtClean="0"/>
              <a:t>Jsou to ptáci živící se semeny.</a:t>
            </a:r>
          </a:p>
          <a:p>
            <a:r>
              <a:rPr lang="cs-CZ" dirty="0" smtClean="0"/>
              <a:t>Nebo  draví ptáci.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Koroptev polní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Obývá meze polí s křovinami.</a:t>
            </a:r>
          </a:p>
          <a:p>
            <a:r>
              <a:rPr lang="cs-CZ" dirty="0" smtClean="0"/>
              <a:t>Dnes se vyskytuje jen vzácně.</a:t>
            </a:r>
          </a:p>
          <a:p>
            <a:r>
              <a:rPr lang="cs-CZ" dirty="0" smtClean="0"/>
              <a:t>Létají nízko nad zemí.</a:t>
            </a:r>
          </a:p>
          <a:p>
            <a:r>
              <a:rPr lang="cs-CZ" dirty="0" smtClean="0"/>
              <a:t>Hnízdo si staví na zemi,bývá dobře ukryto.</a:t>
            </a:r>
          </a:p>
          <a:p>
            <a:r>
              <a:rPr lang="cs-CZ" dirty="0" smtClean="0"/>
              <a:t>Je všežravec.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erdix_perdix_(Marek_Szczepanek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692696"/>
            <a:ext cx="6912768" cy="4608512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Bažant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Nejvíce se vyskytuje tam kde se střídají pole, louky a lesíky.</a:t>
            </a:r>
          </a:p>
          <a:p>
            <a:r>
              <a:rPr lang="cs-CZ" dirty="0" smtClean="0"/>
              <a:t>Dnes se chová v umělých líhních,odkud se vysazuje do přírody.</a:t>
            </a:r>
          </a:p>
          <a:p>
            <a:r>
              <a:rPr lang="cs-CZ" dirty="0" smtClean="0"/>
              <a:t>Jsou nekrmiví, to znamená, že rodiče mláďata nekrmí.</a:t>
            </a:r>
          </a:p>
          <a:p>
            <a:r>
              <a:rPr lang="cs-CZ" dirty="0" smtClean="0"/>
              <a:t>Je to všežravec.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Bazant-obecny-(samec)_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412776"/>
            <a:ext cx="5904656" cy="4248472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Poštolka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dravcem malého vzrůstu.</a:t>
            </a:r>
          </a:p>
          <a:p>
            <a:endParaRPr lang="cs-CZ" dirty="0" smtClean="0"/>
          </a:p>
          <a:p>
            <a:r>
              <a:rPr lang="cs-CZ" dirty="0" smtClean="0"/>
              <a:t>Umí se dobře přizpůsobit prostředí, takže se u nás vyskytuje hojně.</a:t>
            </a:r>
          </a:p>
          <a:p>
            <a:endParaRPr lang="cs-CZ" dirty="0" smtClean="0"/>
          </a:p>
          <a:p>
            <a:r>
              <a:rPr lang="cs-CZ" dirty="0" smtClean="0"/>
              <a:t>Živí se převážně hraboši, hlodavci a hmyzem.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ostolka_obecna_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58343" y="476250"/>
            <a:ext cx="5627313" cy="564991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Káně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mezi nejhojnější dravce u nás.</a:t>
            </a:r>
          </a:p>
          <a:p>
            <a:r>
              <a:rPr lang="cs-CZ" dirty="0" smtClean="0"/>
              <a:t>Staví mohutná hnízda na osamocených stromech.často se vyskytuje na polích,kde loví hraboše.</a:t>
            </a:r>
          </a:p>
          <a:p>
            <a:r>
              <a:rPr lang="cs-CZ" dirty="0" smtClean="0"/>
              <a:t>Je zákonem chráněná.</a:t>
            </a:r>
          </a:p>
          <a:p>
            <a:r>
              <a:rPr lang="cs-CZ" dirty="0" smtClean="0"/>
              <a:t>Pomáhá při obnovení rovnováhy v přírodě lovem přemnožených hrabošů.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tažený soubo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3" y="1556792"/>
            <a:ext cx="4968552" cy="3960439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http://cs.wikipedia.org/wiki/Soubor:Perdix_perdix_(Marek_Szczepanek).jpg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jynx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t.net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ptaci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bazant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obecny</a:t>
            </a:r>
            <a:r>
              <a:rPr lang="cs-CZ" dirty="0" smtClean="0">
                <a:hlinkClick r:id="rId3"/>
              </a:rPr>
              <a:t>-20-327680-0.html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mezistromy.cz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/les/</a:t>
            </a:r>
            <a:r>
              <a:rPr lang="cs-CZ" dirty="0" err="1" smtClean="0">
                <a:hlinkClick r:id="rId4"/>
              </a:rPr>
              <a:t>zivocichove</a:t>
            </a:r>
            <a:r>
              <a:rPr lang="cs-CZ" dirty="0" smtClean="0">
                <a:hlinkClick r:id="rId4"/>
              </a:rPr>
              <a:t>-v-lese/</a:t>
            </a:r>
            <a:r>
              <a:rPr lang="cs-CZ" dirty="0" err="1" smtClean="0">
                <a:hlinkClick r:id="rId4"/>
              </a:rPr>
              <a:t>ptaci</a:t>
            </a:r>
            <a:r>
              <a:rPr lang="cs-CZ" dirty="0" smtClean="0">
                <a:hlinkClick r:id="rId4"/>
              </a:rPr>
              <a:t>/dravci/</a:t>
            </a:r>
            <a:r>
              <a:rPr lang="cs-CZ" dirty="0" err="1" smtClean="0">
                <a:hlinkClick r:id="rId4"/>
              </a:rPr>
              <a:t>postolka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obecna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fotogalerie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mezistromy.cz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fotogalerie</a:t>
            </a:r>
            <a:r>
              <a:rPr lang="cs-CZ" dirty="0" smtClean="0"/>
              <a:t>/</a:t>
            </a:r>
            <a:r>
              <a:rPr lang="cs-CZ" dirty="0" err="1" smtClean="0"/>
              <a:t>ptaci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204</Words>
  <Application>Microsoft Office PowerPoint</Application>
  <PresentationFormat>Předvádění na obrazovce (4:3)</PresentationFormat>
  <Paragraphs>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Klíčová slova: stálí ptáci</vt:lpstr>
      <vt:lpstr>Stálí ptáci</vt:lpstr>
      <vt:lpstr>Koroptev polní</vt:lpstr>
      <vt:lpstr>Snímek 5</vt:lpstr>
      <vt:lpstr>Bažant obecný</vt:lpstr>
      <vt:lpstr>Snímek 7</vt:lpstr>
      <vt:lpstr>Poštolka obecná</vt:lpstr>
      <vt:lpstr>Snímek 9</vt:lpstr>
      <vt:lpstr>Káně lesní</vt:lpstr>
      <vt:lpstr>Snímek 11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11</cp:revision>
  <dcterms:created xsi:type="dcterms:W3CDTF">2013-01-02T17:27:31Z</dcterms:created>
  <dcterms:modified xsi:type="dcterms:W3CDTF">2013-02-21T10:28:47Z</dcterms:modified>
</cp:coreProperties>
</file>