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6" r:id="rId2"/>
    <p:sldId id="265" r:id="rId3"/>
    <p:sldId id="259" r:id="rId4"/>
    <p:sldId id="262" r:id="rId5"/>
    <p:sldId id="263" r:id="rId6"/>
    <p:sldId id="264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100" d="100"/>
          <a:sy n="100" d="100"/>
        </p:scale>
        <p:origin x="-1074" y="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skládají slova do věty podle významu. </a:t>
            </a:r>
          </a:p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Upozorníme je na psaní velkého písma na začátku věty. Jaké znaménko za větou napíšou, to jim napoví uzel na pytli.</a:t>
            </a:r>
            <a:endParaRPr lang="cs-CZ" i="1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i="1" dirty="0" smtClean="0">
                <a:latin typeface="Tahoma" pitchFamily="34" charset="0"/>
                <a:cs typeface="Tahoma" pitchFamily="34" charset="0"/>
              </a:rPr>
              <a:t>S  žáky si nejprve přečteme oba sloupce. Potom pracují samostatně.</a:t>
            </a:r>
          </a:p>
          <a:p>
            <a:pPr marL="0" indent="0">
              <a:buNone/>
            </a:pPr>
            <a:r>
              <a:rPr lang="cs-CZ" sz="1200" i="1" dirty="0" smtClean="0">
                <a:latin typeface="Tahoma" pitchFamily="34" charset="0"/>
                <a:cs typeface="Tahoma" pitchFamily="34" charset="0"/>
              </a:rPr>
              <a:t>Se slabšími žáky si tužkou vyznačíme správná spojení. Potom pracují taktéž samostatně.</a:t>
            </a:r>
            <a:endParaRPr lang="cs-CZ" sz="12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i="1" dirty="0" smtClean="0">
                <a:latin typeface="Tahoma" pitchFamily="34" charset="0"/>
                <a:cs typeface="Tahoma" pitchFamily="34" charset="0"/>
              </a:rPr>
              <a:t>Lepší žáci pracují samostatně. Se slabšími žáky si přečteme a následně doplňujeme potřebné čárky a háčky.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832F7-D739-4D0E-B53C-9325252EDB7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FA4FB-ED4F-47A9-B1F4-59F17206BFF7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339C5-59D9-4D61-BF88-3A565F2B98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8D9D6-D30A-4224-975E-D85E4EEFDCCD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65FE6-A4BC-4EF6-8356-BFA6359C3A6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383D9-855E-46FC-BB2C-06E69EE1313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AEC52-0716-4CAD-B88C-C3B281757EFD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2A63-4CE8-411B-9706-E56C66B9540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B254-1337-4CD1-A5D7-0E2A01F03953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A863-1906-48E0-B15F-8C99D3459927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41E88-8CF3-4125-BAEF-D0253D613E9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D06B18-E034-411C-B53D-549DBFFC94F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</a:t>
            </a:r>
            <a:r>
              <a:rPr lang="cs-CZ" sz="15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Věta – slovo 1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český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tvoření vět ze slov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procvičování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učiva, podrobnější metodika viz. poznámky u 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tabule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0688638" cy="755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620688"/>
            <a:ext cx="5679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 V každém pytli je ukryta jedna věta. Napiš ji.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755576" y="4221088"/>
            <a:ext cx="7560840" cy="2016224"/>
            <a:chOff x="1280592" y="4581128"/>
            <a:chExt cx="7488832" cy="762000"/>
          </a:xfrm>
        </p:grpSpPr>
        <p:cxnSp>
          <p:nvCxnSpPr>
            <p:cNvPr id="13" name="Přímá spojovací čára 12"/>
            <p:cNvCxnSpPr/>
            <p:nvPr/>
          </p:nvCxnSpPr>
          <p:spPr>
            <a:xfrm>
              <a:off x="1280592" y="4581128"/>
              <a:ext cx="74888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1280592" y="4733528"/>
              <a:ext cx="74888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1280592" y="4885928"/>
              <a:ext cx="74888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1280592" y="5038328"/>
              <a:ext cx="74888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1280592" y="5190728"/>
              <a:ext cx="74888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>
              <a:off x="1280592" y="5343128"/>
              <a:ext cx="74888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5929" y="65337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395536" y="548680"/>
            <a:ext cx="842493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  <a:r>
              <a:rPr lang="cs-CZ" b="1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  <a:r>
              <a:rPr lang="cs-CZ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Víš, co kdo dělá? </a:t>
            </a:r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Utvoř a napiš věty. Za každou větu napiš číslicí, kolik má slov.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1196752"/>
            <a:ext cx="14401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doktor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lesník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prodavačka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jeřábník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zedník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1196752"/>
            <a:ext cx="152638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obsluhuje jeřáb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staví domy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léčí nemocné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pečuje o lesy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prodává zboží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539552" y="2924944"/>
            <a:ext cx="7653808" cy="3240360"/>
            <a:chOff x="1280592" y="3212976"/>
            <a:chExt cx="6912768" cy="762000"/>
          </a:xfrm>
        </p:grpSpPr>
        <p:cxnSp>
          <p:nvCxnSpPr>
            <p:cNvPr id="12" name="Přímá spojovací čára 11"/>
            <p:cNvCxnSpPr/>
            <p:nvPr/>
          </p:nvCxnSpPr>
          <p:spPr>
            <a:xfrm>
              <a:off x="1280592" y="3212976"/>
              <a:ext cx="691276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1280592" y="3365376"/>
              <a:ext cx="691276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1280592" y="3517776"/>
              <a:ext cx="691276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1280592" y="3670176"/>
              <a:ext cx="691276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1280592" y="3822576"/>
              <a:ext cx="691276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1280592" y="3974976"/>
              <a:ext cx="691276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04664"/>
            <a:ext cx="8460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</a:t>
            </a:r>
            <a:r>
              <a:rPr lang="cs-CZ" b="1" u="sng" dirty="0" smtClean="0">
                <a:solidFill>
                  <a:schemeClr val="accent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Najdi chyby. 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Ve slovech chybějí háčky a čárky doplň je.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683568" y="1484784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Male </a:t>
            </a:r>
            <a:r>
              <a:rPr lang="cs-CZ" dirty="0" err="1" smtClean="0"/>
              <a:t>saty</a:t>
            </a:r>
            <a:r>
              <a:rPr lang="cs-CZ" dirty="0" smtClean="0"/>
              <a:t>, </a:t>
            </a:r>
            <a:r>
              <a:rPr lang="cs-CZ" dirty="0" err="1" smtClean="0"/>
              <a:t>cervene</a:t>
            </a:r>
            <a:r>
              <a:rPr lang="cs-CZ" dirty="0" smtClean="0"/>
              <a:t> </a:t>
            </a:r>
            <a:r>
              <a:rPr lang="cs-CZ" dirty="0" err="1" smtClean="0"/>
              <a:t>jabličko</a:t>
            </a:r>
            <a:r>
              <a:rPr lang="cs-CZ" dirty="0" smtClean="0"/>
              <a:t>, </a:t>
            </a:r>
            <a:r>
              <a:rPr lang="cs-CZ" dirty="0" err="1" smtClean="0"/>
              <a:t>capi</a:t>
            </a:r>
            <a:r>
              <a:rPr lang="cs-CZ" dirty="0" smtClean="0"/>
              <a:t> </a:t>
            </a:r>
            <a:r>
              <a:rPr lang="cs-CZ" dirty="0" err="1" smtClean="0"/>
              <a:t>hnizdo</a:t>
            </a:r>
            <a:r>
              <a:rPr lang="cs-CZ" dirty="0" smtClean="0"/>
              <a:t>, dobry </a:t>
            </a:r>
            <a:r>
              <a:rPr lang="cs-CZ" dirty="0" err="1" smtClean="0"/>
              <a:t>caj</a:t>
            </a:r>
            <a:r>
              <a:rPr lang="cs-CZ" dirty="0" smtClean="0"/>
              <a:t>, </a:t>
            </a:r>
            <a:r>
              <a:rPr lang="cs-CZ" dirty="0" err="1" smtClean="0"/>
              <a:t>velky</a:t>
            </a:r>
            <a:r>
              <a:rPr lang="cs-CZ" dirty="0" smtClean="0"/>
              <a:t> </a:t>
            </a:r>
            <a:r>
              <a:rPr lang="cs-CZ" dirty="0" err="1" smtClean="0"/>
              <a:t>rizek</a:t>
            </a:r>
            <a:r>
              <a:rPr lang="cs-CZ" dirty="0" smtClean="0"/>
              <a:t>, </a:t>
            </a:r>
            <a:r>
              <a:rPr lang="cs-CZ" dirty="0" err="1" smtClean="0"/>
              <a:t>pohadkova</a:t>
            </a:r>
            <a:r>
              <a:rPr lang="cs-CZ" dirty="0" smtClean="0"/>
              <a:t> </a:t>
            </a:r>
            <a:r>
              <a:rPr lang="cs-CZ" dirty="0" err="1" smtClean="0"/>
              <a:t>knižka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jarni</a:t>
            </a:r>
            <a:r>
              <a:rPr lang="cs-CZ" dirty="0" smtClean="0"/>
              <a:t> </a:t>
            </a:r>
            <a:r>
              <a:rPr lang="cs-CZ" dirty="0" err="1" smtClean="0"/>
              <a:t>kvetiny</a:t>
            </a:r>
            <a:r>
              <a:rPr lang="cs-CZ" dirty="0" smtClean="0"/>
              <a:t>, zelena </a:t>
            </a:r>
            <a:r>
              <a:rPr lang="cs-CZ" dirty="0" err="1" smtClean="0"/>
              <a:t>trava</a:t>
            </a:r>
            <a:r>
              <a:rPr lang="cs-CZ" dirty="0" smtClean="0"/>
              <a:t>, </a:t>
            </a:r>
            <a:r>
              <a:rPr lang="cs-CZ" dirty="0" err="1" smtClean="0"/>
              <a:t>prijemne</a:t>
            </a:r>
            <a:r>
              <a:rPr lang="cs-CZ" dirty="0" smtClean="0"/>
              <a:t> to </a:t>
            </a:r>
            <a:r>
              <a:rPr lang="cs-CZ" dirty="0" err="1" smtClean="0"/>
              <a:t>chladi</a:t>
            </a:r>
            <a:r>
              <a:rPr lang="cs-CZ" dirty="0" smtClean="0"/>
              <a:t>, dětsky plac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3356992"/>
            <a:ext cx="4809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4.Vyber </a:t>
            </a:r>
            <a:r>
              <a:rPr lang="cs-CZ" b="1" smtClean="0">
                <a:latin typeface="Tahoma" pitchFamily="34" charset="0"/>
                <a:ea typeface="Tahoma" pitchFamily="34" charset="0"/>
                <a:cs typeface="Tahoma" pitchFamily="34" charset="0"/>
              </a:rPr>
              <a:t>si 2 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spojení a utvoř s nimi větu.</a:t>
            </a:r>
            <a:endParaRPr lang="cs-CZ" b="1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395536" y="3933056"/>
            <a:ext cx="7573416" cy="2088232"/>
            <a:chOff x="912168" y="4221088"/>
            <a:chExt cx="7056784" cy="457200"/>
          </a:xfrm>
        </p:grpSpPr>
        <p:cxnSp>
          <p:nvCxnSpPr>
            <p:cNvPr id="13" name="Přímá spojovací čára 12"/>
            <p:cNvCxnSpPr/>
            <p:nvPr/>
          </p:nvCxnSpPr>
          <p:spPr>
            <a:xfrm>
              <a:off x="912168" y="4221088"/>
              <a:ext cx="705678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912168" y="4373488"/>
              <a:ext cx="705678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912168" y="4525888"/>
              <a:ext cx="705678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912168" y="4678288"/>
              <a:ext cx="705678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Kresba: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Vlastní tvorba autora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8151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552</TotalTime>
  <Words>309</Words>
  <Application>Microsoft Office PowerPoint</Application>
  <PresentationFormat>Předvádění na obrazovce (4:3)</PresentationFormat>
  <Paragraphs>56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 </vt:lpstr>
      <vt:lpstr> </vt:lpstr>
      <vt:lpstr>Snímek 4</vt:lpstr>
      <vt:lpstr> 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Desktop</cp:lastModifiedBy>
  <cp:revision>71</cp:revision>
  <dcterms:created xsi:type="dcterms:W3CDTF">2011-05-26T14:17:08Z</dcterms:created>
  <dcterms:modified xsi:type="dcterms:W3CDTF">2011-12-10T12:44:04Z</dcterms:modified>
</cp:coreProperties>
</file>