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71" r:id="rId2"/>
    <p:sldId id="270" r:id="rId3"/>
    <p:sldId id="256" r:id="rId4"/>
    <p:sldId id="257" r:id="rId5"/>
    <p:sldId id="258" r:id="rId6"/>
    <p:sldId id="259" r:id="rId7"/>
    <p:sldId id="260" r:id="rId8"/>
    <p:sldId id="262" r:id="rId9"/>
    <p:sldId id="263" r:id="rId10"/>
    <p:sldId id="265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2E0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8AE592-B2ED-4478-8ED2-1491FF6783A3}" type="doc">
      <dgm:prSet loTypeId="urn:microsoft.com/office/officeart/2005/8/layout/hierarchy1" loCatId="hierarchy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37B505BA-FE1D-440E-B25D-437A107ADC7F}">
      <dgm:prSet phldrT="[Text]" custT="1"/>
      <dgm:spPr/>
      <dgm:t>
        <a:bodyPr/>
        <a:lstStyle/>
        <a:p>
          <a:r>
            <a:rPr lang="cs-CZ" sz="2000" b="1" dirty="0" smtClean="0"/>
            <a:t>Obchodní společnosti</a:t>
          </a:r>
          <a:endParaRPr lang="cs-CZ" sz="2000" b="1" dirty="0"/>
        </a:p>
      </dgm:t>
    </dgm:pt>
    <dgm:pt modelId="{CC684CC0-2B49-470A-B188-858DC6F34D93}" type="parTrans" cxnId="{782780FC-443A-4112-A7EF-2F591D3DA03D}">
      <dgm:prSet/>
      <dgm:spPr/>
      <dgm:t>
        <a:bodyPr/>
        <a:lstStyle/>
        <a:p>
          <a:endParaRPr lang="cs-CZ"/>
        </a:p>
      </dgm:t>
    </dgm:pt>
    <dgm:pt modelId="{26795926-8F52-4435-B412-297BF82DB402}" type="sibTrans" cxnId="{782780FC-443A-4112-A7EF-2F591D3DA03D}">
      <dgm:prSet/>
      <dgm:spPr/>
      <dgm:t>
        <a:bodyPr/>
        <a:lstStyle/>
        <a:p>
          <a:endParaRPr lang="cs-CZ"/>
        </a:p>
      </dgm:t>
    </dgm:pt>
    <dgm:pt modelId="{86CCF666-C4EC-4F59-B694-BBD3EE090A67}">
      <dgm:prSet phldrT="[Text]" custT="1"/>
      <dgm:spPr/>
      <dgm:t>
        <a:bodyPr/>
        <a:lstStyle/>
        <a:p>
          <a:r>
            <a:rPr lang="cs-CZ" sz="2000" b="1" dirty="0" smtClean="0"/>
            <a:t>Osobní</a:t>
          </a:r>
          <a:endParaRPr lang="cs-CZ" sz="2000" b="1" dirty="0"/>
        </a:p>
      </dgm:t>
    </dgm:pt>
    <dgm:pt modelId="{FD03F405-7A95-4E2C-A945-CE54BD25F6EE}" type="parTrans" cxnId="{2036DE0B-AC76-4186-B630-5E54354F68CD}">
      <dgm:prSet/>
      <dgm:spPr/>
      <dgm:t>
        <a:bodyPr/>
        <a:lstStyle/>
        <a:p>
          <a:endParaRPr lang="cs-CZ"/>
        </a:p>
      </dgm:t>
    </dgm:pt>
    <dgm:pt modelId="{67A2D512-8E41-4879-905A-C6B3DE8D61FC}" type="sibTrans" cxnId="{2036DE0B-AC76-4186-B630-5E54354F68CD}">
      <dgm:prSet/>
      <dgm:spPr/>
      <dgm:t>
        <a:bodyPr/>
        <a:lstStyle/>
        <a:p>
          <a:endParaRPr lang="cs-CZ"/>
        </a:p>
      </dgm:t>
    </dgm:pt>
    <dgm:pt modelId="{7EC81EF7-FF7D-49E9-8A99-15A7F32C6870}">
      <dgm:prSet phldrT="[Text]" custT="1"/>
      <dgm:spPr/>
      <dgm:t>
        <a:bodyPr/>
        <a:lstStyle/>
        <a:p>
          <a:r>
            <a:rPr lang="cs-CZ" sz="1600" b="1" dirty="0" smtClean="0"/>
            <a:t>Veřejná obchodní společnost</a:t>
          </a:r>
        </a:p>
        <a:p>
          <a:r>
            <a:rPr lang="cs-CZ" sz="1600" b="1" dirty="0" smtClean="0"/>
            <a:t>v.o.s</a:t>
          </a:r>
          <a:r>
            <a:rPr lang="cs-CZ" sz="1000" dirty="0" smtClean="0"/>
            <a:t>.</a:t>
          </a:r>
          <a:endParaRPr lang="cs-CZ" sz="1000" dirty="0"/>
        </a:p>
      </dgm:t>
    </dgm:pt>
    <dgm:pt modelId="{BFC01CE5-544A-4A30-8DDF-B2B66B231CBD}" type="parTrans" cxnId="{E5D33893-B667-4165-BD0C-68E59BB20A9E}">
      <dgm:prSet/>
      <dgm:spPr/>
      <dgm:t>
        <a:bodyPr/>
        <a:lstStyle/>
        <a:p>
          <a:endParaRPr lang="cs-CZ"/>
        </a:p>
      </dgm:t>
    </dgm:pt>
    <dgm:pt modelId="{3D41E0CD-245B-4A84-89FC-1D4F52AD5D8D}" type="sibTrans" cxnId="{E5D33893-B667-4165-BD0C-68E59BB20A9E}">
      <dgm:prSet/>
      <dgm:spPr/>
      <dgm:t>
        <a:bodyPr/>
        <a:lstStyle/>
        <a:p>
          <a:endParaRPr lang="cs-CZ"/>
        </a:p>
      </dgm:t>
    </dgm:pt>
    <dgm:pt modelId="{62ADE6AC-F68A-46D1-86A1-97AC77453039}">
      <dgm:prSet phldrT="[Text]" custT="1"/>
      <dgm:spPr/>
      <dgm:t>
        <a:bodyPr/>
        <a:lstStyle/>
        <a:p>
          <a:r>
            <a:rPr lang="cs-CZ" sz="1800" b="1" dirty="0" smtClean="0"/>
            <a:t>Komanditní společnost</a:t>
          </a:r>
        </a:p>
        <a:p>
          <a:r>
            <a:rPr lang="cs-CZ" sz="1800" b="1" dirty="0" smtClean="0"/>
            <a:t>k.s.</a:t>
          </a:r>
          <a:endParaRPr lang="cs-CZ" sz="1800" b="1" dirty="0"/>
        </a:p>
      </dgm:t>
    </dgm:pt>
    <dgm:pt modelId="{6C90C22A-2C5E-4176-935B-312E4275A7F1}" type="parTrans" cxnId="{C728AAF5-691D-45AD-B8B9-8557BB2F054A}">
      <dgm:prSet/>
      <dgm:spPr/>
      <dgm:t>
        <a:bodyPr/>
        <a:lstStyle/>
        <a:p>
          <a:endParaRPr lang="cs-CZ"/>
        </a:p>
      </dgm:t>
    </dgm:pt>
    <dgm:pt modelId="{DC4BF8F3-28FD-4FAA-B867-A0763F4CCFCA}" type="sibTrans" cxnId="{C728AAF5-691D-45AD-B8B9-8557BB2F054A}">
      <dgm:prSet/>
      <dgm:spPr/>
      <dgm:t>
        <a:bodyPr/>
        <a:lstStyle/>
        <a:p>
          <a:endParaRPr lang="cs-CZ"/>
        </a:p>
      </dgm:t>
    </dgm:pt>
    <dgm:pt modelId="{4CE10A86-9C07-42C6-B971-CB302CF0E1BC}">
      <dgm:prSet phldrT="[Text]" custT="1"/>
      <dgm:spPr/>
      <dgm:t>
        <a:bodyPr/>
        <a:lstStyle/>
        <a:p>
          <a:r>
            <a:rPr lang="cs-CZ" sz="2000" b="1" dirty="0" smtClean="0"/>
            <a:t>Kapitálové</a:t>
          </a:r>
          <a:endParaRPr lang="cs-CZ" sz="2000" b="1" dirty="0"/>
        </a:p>
      </dgm:t>
    </dgm:pt>
    <dgm:pt modelId="{B1D8F0A3-51FE-4266-B1A9-B52F7607999A}" type="parTrans" cxnId="{3D006022-E364-47D3-9E82-99DE3E7F8CD9}">
      <dgm:prSet/>
      <dgm:spPr/>
      <dgm:t>
        <a:bodyPr/>
        <a:lstStyle/>
        <a:p>
          <a:endParaRPr lang="cs-CZ"/>
        </a:p>
      </dgm:t>
    </dgm:pt>
    <dgm:pt modelId="{0C386781-AD2A-45D7-ABB9-2BCE85053733}" type="sibTrans" cxnId="{3D006022-E364-47D3-9E82-99DE3E7F8CD9}">
      <dgm:prSet/>
      <dgm:spPr/>
      <dgm:t>
        <a:bodyPr/>
        <a:lstStyle/>
        <a:p>
          <a:endParaRPr lang="cs-CZ"/>
        </a:p>
      </dgm:t>
    </dgm:pt>
    <dgm:pt modelId="{117B34C1-8064-45C9-9364-89E92F337777}">
      <dgm:prSet phldrT="[Text]" custT="1"/>
      <dgm:spPr/>
      <dgm:t>
        <a:bodyPr/>
        <a:lstStyle/>
        <a:p>
          <a:r>
            <a:rPr lang="cs-CZ" sz="1800" b="1" dirty="0" smtClean="0"/>
            <a:t>Společnost s ručením omezeným</a:t>
          </a:r>
        </a:p>
        <a:p>
          <a:r>
            <a:rPr lang="cs-CZ" sz="1800" b="1" dirty="0" smtClean="0"/>
            <a:t>s.r.o.</a:t>
          </a:r>
          <a:endParaRPr lang="cs-CZ" sz="1800" b="1" dirty="0"/>
        </a:p>
      </dgm:t>
    </dgm:pt>
    <dgm:pt modelId="{6F459690-FD24-4195-84FD-CB86EDC01629}" type="parTrans" cxnId="{EFF2736B-5F36-4EDF-90E4-57EF56CEB67A}">
      <dgm:prSet/>
      <dgm:spPr/>
      <dgm:t>
        <a:bodyPr/>
        <a:lstStyle/>
        <a:p>
          <a:endParaRPr lang="cs-CZ"/>
        </a:p>
      </dgm:t>
    </dgm:pt>
    <dgm:pt modelId="{78D9E879-FF68-4EB4-AE43-A859DB76E3D9}" type="sibTrans" cxnId="{EFF2736B-5F36-4EDF-90E4-57EF56CEB67A}">
      <dgm:prSet/>
      <dgm:spPr/>
      <dgm:t>
        <a:bodyPr/>
        <a:lstStyle/>
        <a:p>
          <a:endParaRPr lang="cs-CZ"/>
        </a:p>
      </dgm:t>
    </dgm:pt>
    <dgm:pt modelId="{6A75C029-28A1-4771-A6C2-96F53BBBC927}">
      <dgm:prSet custT="1"/>
      <dgm:spPr/>
      <dgm:t>
        <a:bodyPr/>
        <a:lstStyle/>
        <a:p>
          <a:r>
            <a:rPr lang="cs-CZ" sz="2000" b="1" dirty="0" smtClean="0"/>
            <a:t>Akciová </a:t>
          </a:r>
          <a:r>
            <a:rPr lang="cs-CZ" sz="1800" b="1" dirty="0" smtClean="0"/>
            <a:t>společnost</a:t>
          </a:r>
        </a:p>
        <a:p>
          <a:r>
            <a:rPr lang="cs-CZ" sz="2000" b="1" dirty="0" smtClean="0"/>
            <a:t>a.s.</a:t>
          </a:r>
          <a:endParaRPr lang="cs-CZ" sz="2000" b="1" dirty="0"/>
        </a:p>
      </dgm:t>
    </dgm:pt>
    <dgm:pt modelId="{7A646BB2-2C98-435D-8057-2215F65147E1}" type="parTrans" cxnId="{5FA2C473-65B9-4DCB-99AD-28B0861DA370}">
      <dgm:prSet/>
      <dgm:spPr/>
      <dgm:t>
        <a:bodyPr/>
        <a:lstStyle/>
        <a:p>
          <a:endParaRPr lang="cs-CZ"/>
        </a:p>
      </dgm:t>
    </dgm:pt>
    <dgm:pt modelId="{E3BF1966-7432-4DA3-AF8B-F6AF564DCB96}" type="sibTrans" cxnId="{5FA2C473-65B9-4DCB-99AD-28B0861DA370}">
      <dgm:prSet/>
      <dgm:spPr/>
      <dgm:t>
        <a:bodyPr/>
        <a:lstStyle/>
        <a:p>
          <a:endParaRPr lang="cs-CZ"/>
        </a:p>
      </dgm:t>
    </dgm:pt>
    <dgm:pt modelId="{30D18A72-5F8F-471A-B28F-CD0331E6ECD3}" type="pres">
      <dgm:prSet presAssocID="{138AE592-B2ED-4478-8ED2-1491FF6783A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24745A4-5ED4-4761-8DFC-79F10BF21DE3}" type="pres">
      <dgm:prSet presAssocID="{37B505BA-FE1D-440E-B25D-437A107ADC7F}" presName="hierRoot1" presStyleCnt="0"/>
      <dgm:spPr/>
    </dgm:pt>
    <dgm:pt modelId="{9F609AFD-539B-42BE-AA87-28EB17D31A45}" type="pres">
      <dgm:prSet presAssocID="{37B505BA-FE1D-440E-B25D-437A107ADC7F}" presName="composite" presStyleCnt="0"/>
      <dgm:spPr/>
    </dgm:pt>
    <dgm:pt modelId="{DE1882E5-4590-4918-9B99-F2C229373A03}" type="pres">
      <dgm:prSet presAssocID="{37B505BA-FE1D-440E-B25D-437A107ADC7F}" presName="background" presStyleLbl="node0" presStyleIdx="0" presStyleCnt="1"/>
      <dgm:spPr/>
    </dgm:pt>
    <dgm:pt modelId="{376E1FB3-A8F3-43AC-AB16-6B1318EAD3A7}" type="pres">
      <dgm:prSet presAssocID="{37B505BA-FE1D-440E-B25D-437A107ADC7F}" presName="text" presStyleLbl="fgAcc0" presStyleIdx="0" presStyleCnt="1" custScaleX="199834" custScaleY="12787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7B41156-6CAA-413C-AB76-E23728B54A9C}" type="pres">
      <dgm:prSet presAssocID="{37B505BA-FE1D-440E-B25D-437A107ADC7F}" presName="hierChild2" presStyleCnt="0"/>
      <dgm:spPr/>
    </dgm:pt>
    <dgm:pt modelId="{DC71ABAF-0C50-44C9-A089-4F99868D0FF3}" type="pres">
      <dgm:prSet presAssocID="{FD03F405-7A95-4E2C-A945-CE54BD25F6EE}" presName="Name10" presStyleLbl="parChTrans1D2" presStyleIdx="0" presStyleCnt="2"/>
      <dgm:spPr/>
      <dgm:t>
        <a:bodyPr/>
        <a:lstStyle/>
        <a:p>
          <a:endParaRPr lang="cs-CZ"/>
        </a:p>
      </dgm:t>
    </dgm:pt>
    <dgm:pt modelId="{B3A42431-81D5-4202-B686-BB9736721921}" type="pres">
      <dgm:prSet presAssocID="{86CCF666-C4EC-4F59-B694-BBD3EE090A67}" presName="hierRoot2" presStyleCnt="0"/>
      <dgm:spPr/>
    </dgm:pt>
    <dgm:pt modelId="{1D0A4AFB-8CD4-4536-986E-12C9246E8F0B}" type="pres">
      <dgm:prSet presAssocID="{86CCF666-C4EC-4F59-B694-BBD3EE090A67}" presName="composite2" presStyleCnt="0"/>
      <dgm:spPr/>
    </dgm:pt>
    <dgm:pt modelId="{E6E8BE46-A375-41D5-8AC7-50E57B70D96E}" type="pres">
      <dgm:prSet presAssocID="{86CCF666-C4EC-4F59-B694-BBD3EE090A67}" presName="background2" presStyleLbl="node2" presStyleIdx="0" presStyleCnt="2"/>
      <dgm:spPr/>
    </dgm:pt>
    <dgm:pt modelId="{D4DC491E-AF00-4BD8-9847-AF80809F2EA0}" type="pres">
      <dgm:prSet presAssocID="{86CCF666-C4EC-4F59-B694-BBD3EE090A67}" presName="text2" presStyleLbl="fgAcc2" presStyleIdx="0" presStyleCnt="2" custScaleX="141752" custScaleY="134390" custLinFactNeighborX="3143" custLinFactNeighborY="-2286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4DC46F7-56A4-421D-9D5E-1ED2E14FA2BD}" type="pres">
      <dgm:prSet presAssocID="{86CCF666-C4EC-4F59-B694-BBD3EE090A67}" presName="hierChild3" presStyleCnt="0"/>
      <dgm:spPr/>
    </dgm:pt>
    <dgm:pt modelId="{09FC217F-77DE-490B-ADE7-5A3FB5D5FD1B}" type="pres">
      <dgm:prSet presAssocID="{BFC01CE5-544A-4A30-8DDF-B2B66B231CBD}" presName="Name17" presStyleLbl="parChTrans1D3" presStyleIdx="0" presStyleCnt="4"/>
      <dgm:spPr/>
      <dgm:t>
        <a:bodyPr/>
        <a:lstStyle/>
        <a:p>
          <a:endParaRPr lang="cs-CZ"/>
        </a:p>
      </dgm:t>
    </dgm:pt>
    <dgm:pt modelId="{AF80BDD5-236A-4E6C-BCB6-FBD49D28893A}" type="pres">
      <dgm:prSet presAssocID="{7EC81EF7-FF7D-49E9-8A99-15A7F32C6870}" presName="hierRoot3" presStyleCnt="0"/>
      <dgm:spPr/>
    </dgm:pt>
    <dgm:pt modelId="{63033331-83A3-4C2F-A7F3-247B523F726E}" type="pres">
      <dgm:prSet presAssocID="{7EC81EF7-FF7D-49E9-8A99-15A7F32C6870}" presName="composite3" presStyleCnt="0"/>
      <dgm:spPr/>
    </dgm:pt>
    <dgm:pt modelId="{EF262D9F-CBB9-4944-AA11-B2FBBE462889}" type="pres">
      <dgm:prSet presAssocID="{7EC81EF7-FF7D-49E9-8A99-15A7F32C6870}" presName="background3" presStyleLbl="node3" presStyleIdx="0" presStyleCnt="4"/>
      <dgm:spPr/>
    </dgm:pt>
    <dgm:pt modelId="{7A9EF7B7-B457-426F-9AF3-CF6A2A33BA54}" type="pres">
      <dgm:prSet presAssocID="{7EC81EF7-FF7D-49E9-8A99-15A7F32C6870}" presName="text3" presStyleLbl="fgAcc3" presStyleIdx="0" presStyleCnt="4" custScaleX="152026" custScaleY="221198" custLinFactNeighborX="-7620" custLinFactNeighborY="277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596DA88-73EA-4A46-B529-D49C40C49E36}" type="pres">
      <dgm:prSet presAssocID="{7EC81EF7-FF7D-49E9-8A99-15A7F32C6870}" presName="hierChild4" presStyleCnt="0"/>
      <dgm:spPr/>
    </dgm:pt>
    <dgm:pt modelId="{C76FCE0A-4B6A-44D5-897F-2915B066D44E}" type="pres">
      <dgm:prSet presAssocID="{6C90C22A-2C5E-4176-935B-312E4275A7F1}" presName="Name17" presStyleLbl="parChTrans1D3" presStyleIdx="1" presStyleCnt="4"/>
      <dgm:spPr/>
      <dgm:t>
        <a:bodyPr/>
        <a:lstStyle/>
        <a:p>
          <a:endParaRPr lang="cs-CZ"/>
        </a:p>
      </dgm:t>
    </dgm:pt>
    <dgm:pt modelId="{1D05CFC4-B9B3-475E-B7BE-9A53C4C2F604}" type="pres">
      <dgm:prSet presAssocID="{62ADE6AC-F68A-46D1-86A1-97AC77453039}" presName="hierRoot3" presStyleCnt="0"/>
      <dgm:spPr/>
    </dgm:pt>
    <dgm:pt modelId="{65B4ECFC-2FC5-4956-8F46-0433E1C6B175}" type="pres">
      <dgm:prSet presAssocID="{62ADE6AC-F68A-46D1-86A1-97AC77453039}" presName="composite3" presStyleCnt="0"/>
      <dgm:spPr/>
    </dgm:pt>
    <dgm:pt modelId="{EB667BF6-9FC2-4396-8DB1-72B44E1649D6}" type="pres">
      <dgm:prSet presAssocID="{62ADE6AC-F68A-46D1-86A1-97AC77453039}" presName="background3" presStyleLbl="node3" presStyleIdx="1" presStyleCnt="4"/>
      <dgm:spPr/>
    </dgm:pt>
    <dgm:pt modelId="{D2FD70D4-C375-43ED-8CD7-D8601EE76A13}" type="pres">
      <dgm:prSet presAssocID="{62ADE6AC-F68A-46D1-86A1-97AC77453039}" presName="text3" presStyleLbl="fgAcc3" presStyleIdx="1" presStyleCnt="4" custScaleX="185886" custScaleY="173815" custLinFactNeighborX="-10481" custLinFactNeighborY="250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0004540-438C-42D6-9FF8-BD9FBE257301}" type="pres">
      <dgm:prSet presAssocID="{62ADE6AC-F68A-46D1-86A1-97AC77453039}" presName="hierChild4" presStyleCnt="0"/>
      <dgm:spPr/>
    </dgm:pt>
    <dgm:pt modelId="{5DAE1C00-4210-4FB6-AC48-16558C6A10A4}" type="pres">
      <dgm:prSet presAssocID="{B1D8F0A3-51FE-4266-B1A9-B52F7607999A}" presName="Name10" presStyleLbl="parChTrans1D2" presStyleIdx="1" presStyleCnt="2"/>
      <dgm:spPr/>
      <dgm:t>
        <a:bodyPr/>
        <a:lstStyle/>
        <a:p>
          <a:endParaRPr lang="cs-CZ"/>
        </a:p>
      </dgm:t>
    </dgm:pt>
    <dgm:pt modelId="{951D0F27-0562-474B-9232-178EBFB24639}" type="pres">
      <dgm:prSet presAssocID="{4CE10A86-9C07-42C6-B971-CB302CF0E1BC}" presName="hierRoot2" presStyleCnt="0"/>
      <dgm:spPr/>
    </dgm:pt>
    <dgm:pt modelId="{3AC348D5-5AD6-41C6-AADB-EEB003B9F090}" type="pres">
      <dgm:prSet presAssocID="{4CE10A86-9C07-42C6-B971-CB302CF0E1BC}" presName="composite2" presStyleCnt="0"/>
      <dgm:spPr/>
    </dgm:pt>
    <dgm:pt modelId="{F4080BA8-D94D-4272-B3AE-BDFA08F631C4}" type="pres">
      <dgm:prSet presAssocID="{4CE10A86-9C07-42C6-B971-CB302CF0E1BC}" presName="background2" presStyleLbl="node2" presStyleIdx="1" presStyleCnt="2"/>
      <dgm:spPr/>
    </dgm:pt>
    <dgm:pt modelId="{60248ECF-FA45-4629-A3A1-6234A515D5CF}" type="pres">
      <dgm:prSet presAssocID="{4CE10A86-9C07-42C6-B971-CB302CF0E1BC}" presName="text2" presStyleLbl="fgAcc2" presStyleIdx="1" presStyleCnt="2" custScaleX="187680" custScaleY="119810" custLinFactNeighborX="436" custLinFactNeighborY="-1320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096599B-4934-4C5B-80E6-D12B15A78615}" type="pres">
      <dgm:prSet presAssocID="{4CE10A86-9C07-42C6-B971-CB302CF0E1BC}" presName="hierChild3" presStyleCnt="0"/>
      <dgm:spPr/>
    </dgm:pt>
    <dgm:pt modelId="{88E56191-E704-4F02-9CAE-C89EF9A67A60}" type="pres">
      <dgm:prSet presAssocID="{6F459690-FD24-4195-84FD-CB86EDC01629}" presName="Name17" presStyleLbl="parChTrans1D3" presStyleIdx="2" presStyleCnt="4"/>
      <dgm:spPr/>
      <dgm:t>
        <a:bodyPr/>
        <a:lstStyle/>
        <a:p>
          <a:endParaRPr lang="cs-CZ"/>
        </a:p>
      </dgm:t>
    </dgm:pt>
    <dgm:pt modelId="{20C80F17-C304-44D0-91C5-16DC611FC9CB}" type="pres">
      <dgm:prSet presAssocID="{117B34C1-8064-45C9-9364-89E92F337777}" presName="hierRoot3" presStyleCnt="0"/>
      <dgm:spPr/>
    </dgm:pt>
    <dgm:pt modelId="{2AF6B297-FD11-4F16-A216-3AD302A619C4}" type="pres">
      <dgm:prSet presAssocID="{117B34C1-8064-45C9-9364-89E92F337777}" presName="composite3" presStyleCnt="0"/>
      <dgm:spPr/>
    </dgm:pt>
    <dgm:pt modelId="{F3474622-682F-44BE-A64E-5844600CCB33}" type="pres">
      <dgm:prSet presAssocID="{117B34C1-8064-45C9-9364-89E92F337777}" presName="background3" presStyleLbl="node3" presStyleIdx="2" presStyleCnt="4"/>
      <dgm:spPr/>
    </dgm:pt>
    <dgm:pt modelId="{A0CF5A09-196C-4C44-9BB5-5A878F8F5CF9}" type="pres">
      <dgm:prSet presAssocID="{117B34C1-8064-45C9-9364-89E92F337777}" presName="text3" presStyleLbl="fgAcc3" presStyleIdx="2" presStyleCnt="4" custScaleX="156475" custScaleY="189047" custLinFactNeighborX="-15548" custLinFactNeighborY="-276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FF0A363-9799-4728-9626-240E000E0103}" type="pres">
      <dgm:prSet presAssocID="{117B34C1-8064-45C9-9364-89E92F337777}" presName="hierChild4" presStyleCnt="0"/>
      <dgm:spPr/>
    </dgm:pt>
    <dgm:pt modelId="{3D450CCB-31AC-4E63-976A-45A6D9120E8B}" type="pres">
      <dgm:prSet presAssocID="{7A646BB2-2C98-435D-8057-2215F65147E1}" presName="Name17" presStyleLbl="parChTrans1D3" presStyleIdx="3" presStyleCnt="4"/>
      <dgm:spPr/>
      <dgm:t>
        <a:bodyPr/>
        <a:lstStyle/>
        <a:p>
          <a:endParaRPr lang="cs-CZ"/>
        </a:p>
      </dgm:t>
    </dgm:pt>
    <dgm:pt modelId="{AE4EC21A-230D-4622-9FE5-84CB7C40ABC8}" type="pres">
      <dgm:prSet presAssocID="{6A75C029-28A1-4771-A6C2-96F53BBBC927}" presName="hierRoot3" presStyleCnt="0"/>
      <dgm:spPr/>
    </dgm:pt>
    <dgm:pt modelId="{8E9CD1B4-FBEC-402E-A47B-885C9308462E}" type="pres">
      <dgm:prSet presAssocID="{6A75C029-28A1-4771-A6C2-96F53BBBC927}" presName="composite3" presStyleCnt="0"/>
      <dgm:spPr/>
    </dgm:pt>
    <dgm:pt modelId="{6AE0CCAE-F2D9-4A7B-AE5A-DEBA60A2711E}" type="pres">
      <dgm:prSet presAssocID="{6A75C029-28A1-4771-A6C2-96F53BBBC927}" presName="background3" presStyleLbl="node3" presStyleIdx="3" presStyleCnt="4"/>
      <dgm:spPr/>
    </dgm:pt>
    <dgm:pt modelId="{DA509F2B-A5B5-4266-BF92-F7241662B15D}" type="pres">
      <dgm:prSet presAssocID="{6A75C029-28A1-4771-A6C2-96F53BBBC927}" presName="text3" presStyleLbl="fgAcc3" presStyleIdx="3" presStyleCnt="4" custScaleX="160539" custScaleY="216086" custLinFactNeighborX="-2240" custLinFactNeighborY="-276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BA4D78C-E056-4741-B583-58BFE9D2D19B}" type="pres">
      <dgm:prSet presAssocID="{6A75C029-28A1-4771-A6C2-96F53BBBC927}" presName="hierChild4" presStyleCnt="0"/>
      <dgm:spPr/>
    </dgm:pt>
  </dgm:ptLst>
  <dgm:cxnLst>
    <dgm:cxn modelId="{5FA2C473-65B9-4DCB-99AD-28B0861DA370}" srcId="{4CE10A86-9C07-42C6-B971-CB302CF0E1BC}" destId="{6A75C029-28A1-4771-A6C2-96F53BBBC927}" srcOrd="1" destOrd="0" parTransId="{7A646BB2-2C98-435D-8057-2215F65147E1}" sibTransId="{E3BF1966-7432-4DA3-AF8B-F6AF564DCB96}"/>
    <dgm:cxn modelId="{5C1AFCEB-6101-44E0-A1A6-03FD2AFD8292}" type="presOf" srcId="{6C90C22A-2C5E-4176-935B-312E4275A7F1}" destId="{C76FCE0A-4B6A-44D5-897F-2915B066D44E}" srcOrd="0" destOrd="0" presId="urn:microsoft.com/office/officeart/2005/8/layout/hierarchy1"/>
    <dgm:cxn modelId="{45DA5B63-4CE1-4EE5-BCFA-08AE06A70E8C}" type="presOf" srcId="{86CCF666-C4EC-4F59-B694-BBD3EE090A67}" destId="{D4DC491E-AF00-4BD8-9847-AF80809F2EA0}" srcOrd="0" destOrd="0" presId="urn:microsoft.com/office/officeart/2005/8/layout/hierarchy1"/>
    <dgm:cxn modelId="{2C295F3E-7E55-46CA-8CF8-74A3EB2AEDFF}" type="presOf" srcId="{FD03F405-7A95-4E2C-A945-CE54BD25F6EE}" destId="{DC71ABAF-0C50-44C9-A089-4F99868D0FF3}" srcOrd="0" destOrd="0" presId="urn:microsoft.com/office/officeart/2005/8/layout/hierarchy1"/>
    <dgm:cxn modelId="{57C5073A-BB5D-4AA5-AE85-C57525B34172}" type="presOf" srcId="{7EC81EF7-FF7D-49E9-8A99-15A7F32C6870}" destId="{7A9EF7B7-B457-426F-9AF3-CF6A2A33BA54}" srcOrd="0" destOrd="0" presId="urn:microsoft.com/office/officeart/2005/8/layout/hierarchy1"/>
    <dgm:cxn modelId="{3977B060-E9FD-4662-B2C9-5512BE607F78}" type="presOf" srcId="{62ADE6AC-F68A-46D1-86A1-97AC77453039}" destId="{D2FD70D4-C375-43ED-8CD7-D8601EE76A13}" srcOrd="0" destOrd="0" presId="urn:microsoft.com/office/officeart/2005/8/layout/hierarchy1"/>
    <dgm:cxn modelId="{1FB2B999-2196-49AC-AE37-93C2EEF0BD68}" type="presOf" srcId="{117B34C1-8064-45C9-9364-89E92F337777}" destId="{A0CF5A09-196C-4C44-9BB5-5A878F8F5CF9}" srcOrd="0" destOrd="0" presId="urn:microsoft.com/office/officeart/2005/8/layout/hierarchy1"/>
    <dgm:cxn modelId="{65AA0FE0-E9CA-4C25-BE9F-B99F405758C9}" type="presOf" srcId="{7A646BB2-2C98-435D-8057-2215F65147E1}" destId="{3D450CCB-31AC-4E63-976A-45A6D9120E8B}" srcOrd="0" destOrd="0" presId="urn:microsoft.com/office/officeart/2005/8/layout/hierarchy1"/>
    <dgm:cxn modelId="{C728AAF5-691D-45AD-B8B9-8557BB2F054A}" srcId="{86CCF666-C4EC-4F59-B694-BBD3EE090A67}" destId="{62ADE6AC-F68A-46D1-86A1-97AC77453039}" srcOrd="1" destOrd="0" parTransId="{6C90C22A-2C5E-4176-935B-312E4275A7F1}" sibTransId="{DC4BF8F3-28FD-4FAA-B867-A0763F4CCFCA}"/>
    <dgm:cxn modelId="{EFF2736B-5F36-4EDF-90E4-57EF56CEB67A}" srcId="{4CE10A86-9C07-42C6-B971-CB302CF0E1BC}" destId="{117B34C1-8064-45C9-9364-89E92F337777}" srcOrd="0" destOrd="0" parTransId="{6F459690-FD24-4195-84FD-CB86EDC01629}" sibTransId="{78D9E879-FF68-4EB4-AE43-A859DB76E3D9}"/>
    <dgm:cxn modelId="{D213CAB9-A6E4-4ACE-AE3F-02ACC3CB5F8F}" type="presOf" srcId="{37B505BA-FE1D-440E-B25D-437A107ADC7F}" destId="{376E1FB3-A8F3-43AC-AB16-6B1318EAD3A7}" srcOrd="0" destOrd="0" presId="urn:microsoft.com/office/officeart/2005/8/layout/hierarchy1"/>
    <dgm:cxn modelId="{F9B7BD9C-2FEC-4C7D-8C2A-360F3E829567}" type="presOf" srcId="{6F459690-FD24-4195-84FD-CB86EDC01629}" destId="{88E56191-E704-4F02-9CAE-C89EF9A67A60}" srcOrd="0" destOrd="0" presId="urn:microsoft.com/office/officeart/2005/8/layout/hierarchy1"/>
    <dgm:cxn modelId="{8FE737A5-38C1-4C5D-8779-0AC0663BD59D}" type="presOf" srcId="{BFC01CE5-544A-4A30-8DDF-B2B66B231CBD}" destId="{09FC217F-77DE-490B-ADE7-5A3FB5D5FD1B}" srcOrd="0" destOrd="0" presId="urn:microsoft.com/office/officeart/2005/8/layout/hierarchy1"/>
    <dgm:cxn modelId="{2036DE0B-AC76-4186-B630-5E54354F68CD}" srcId="{37B505BA-FE1D-440E-B25D-437A107ADC7F}" destId="{86CCF666-C4EC-4F59-B694-BBD3EE090A67}" srcOrd="0" destOrd="0" parTransId="{FD03F405-7A95-4E2C-A945-CE54BD25F6EE}" sibTransId="{67A2D512-8E41-4879-905A-C6B3DE8D61FC}"/>
    <dgm:cxn modelId="{2C597580-EA0C-4377-8F28-CBD291C8F7D1}" type="presOf" srcId="{4CE10A86-9C07-42C6-B971-CB302CF0E1BC}" destId="{60248ECF-FA45-4629-A3A1-6234A515D5CF}" srcOrd="0" destOrd="0" presId="urn:microsoft.com/office/officeart/2005/8/layout/hierarchy1"/>
    <dgm:cxn modelId="{3D006022-E364-47D3-9E82-99DE3E7F8CD9}" srcId="{37B505BA-FE1D-440E-B25D-437A107ADC7F}" destId="{4CE10A86-9C07-42C6-B971-CB302CF0E1BC}" srcOrd="1" destOrd="0" parTransId="{B1D8F0A3-51FE-4266-B1A9-B52F7607999A}" sibTransId="{0C386781-AD2A-45D7-ABB9-2BCE85053733}"/>
    <dgm:cxn modelId="{1E3450FB-AE1D-4269-A15E-DA3D87D49411}" type="presOf" srcId="{B1D8F0A3-51FE-4266-B1A9-B52F7607999A}" destId="{5DAE1C00-4210-4FB6-AC48-16558C6A10A4}" srcOrd="0" destOrd="0" presId="urn:microsoft.com/office/officeart/2005/8/layout/hierarchy1"/>
    <dgm:cxn modelId="{B333C41A-9FF9-4A41-B760-75842EF50A89}" type="presOf" srcId="{6A75C029-28A1-4771-A6C2-96F53BBBC927}" destId="{DA509F2B-A5B5-4266-BF92-F7241662B15D}" srcOrd="0" destOrd="0" presId="urn:microsoft.com/office/officeart/2005/8/layout/hierarchy1"/>
    <dgm:cxn modelId="{C020EFAF-FDA7-426F-9200-6925B140E109}" type="presOf" srcId="{138AE592-B2ED-4478-8ED2-1491FF6783A3}" destId="{30D18A72-5F8F-471A-B28F-CD0331E6ECD3}" srcOrd="0" destOrd="0" presId="urn:microsoft.com/office/officeart/2005/8/layout/hierarchy1"/>
    <dgm:cxn modelId="{782780FC-443A-4112-A7EF-2F591D3DA03D}" srcId="{138AE592-B2ED-4478-8ED2-1491FF6783A3}" destId="{37B505BA-FE1D-440E-B25D-437A107ADC7F}" srcOrd="0" destOrd="0" parTransId="{CC684CC0-2B49-470A-B188-858DC6F34D93}" sibTransId="{26795926-8F52-4435-B412-297BF82DB402}"/>
    <dgm:cxn modelId="{E5D33893-B667-4165-BD0C-68E59BB20A9E}" srcId="{86CCF666-C4EC-4F59-B694-BBD3EE090A67}" destId="{7EC81EF7-FF7D-49E9-8A99-15A7F32C6870}" srcOrd="0" destOrd="0" parTransId="{BFC01CE5-544A-4A30-8DDF-B2B66B231CBD}" sibTransId="{3D41E0CD-245B-4A84-89FC-1D4F52AD5D8D}"/>
    <dgm:cxn modelId="{7333011D-B2EB-4D52-91C0-6FF97D2BB7CB}" type="presParOf" srcId="{30D18A72-5F8F-471A-B28F-CD0331E6ECD3}" destId="{624745A4-5ED4-4761-8DFC-79F10BF21DE3}" srcOrd="0" destOrd="0" presId="urn:microsoft.com/office/officeart/2005/8/layout/hierarchy1"/>
    <dgm:cxn modelId="{E349DD18-5132-4034-9031-EA5C7876117B}" type="presParOf" srcId="{624745A4-5ED4-4761-8DFC-79F10BF21DE3}" destId="{9F609AFD-539B-42BE-AA87-28EB17D31A45}" srcOrd="0" destOrd="0" presId="urn:microsoft.com/office/officeart/2005/8/layout/hierarchy1"/>
    <dgm:cxn modelId="{5C237FD6-91C3-4D34-B7F6-34A47DE5E85E}" type="presParOf" srcId="{9F609AFD-539B-42BE-AA87-28EB17D31A45}" destId="{DE1882E5-4590-4918-9B99-F2C229373A03}" srcOrd="0" destOrd="0" presId="urn:microsoft.com/office/officeart/2005/8/layout/hierarchy1"/>
    <dgm:cxn modelId="{021C536C-A2CF-4858-ADBC-A0D64BB99C9A}" type="presParOf" srcId="{9F609AFD-539B-42BE-AA87-28EB17D31A45}" destId="{376E1FB3-A8F3-43AC-AB16-6B1318EAD3A7}" srcOrd="1" destOrd="0" presId="urn:microsoft.com/office/officeart/2005/8/layout/hierarchy1"/>
    <dgm:cxn modelId="{F6F74E40-EE65-46BB-ADB3-9C06E2A59DC9}" type="presParOf" srcId="{624745A4-5ED4-4761-8DFC-79F10BF21DE3}" destId="{17B41156-6CAA-413C-AB76-E23728B54A9C}" srcOrd="1" destOrd="0" presId="urn:microsoft.com/office/officeart/2005/8/layout/hierarchy1"/>
    <dgm:cxn modelId="{EFE7EC5B-BDF6-462C-8F89-17901F5F5CAF}" type="presParOf" srcId="{17B41156-6CAA-413C-AB76-E23728B54A9C}" destId="{DC71ABAF-0C50-44C9-A089-4F99868D0FF3}" srcOrd="0" destOrd="0" presId="urn:microsoft.com/office/officeart/2005/8/layout/hierarchy1"/>
    <dgm:cxn modelId="{14460DF1-8D5D-437A-B523-5B0D6574F1D5}" type="presParOf" srcId="{17B41156-6CAA-413C-AB76-E23728B54A9C}" destId="{B3A42431-81D5-4202-B686-BB9736721921}" srcOrd="1" destOrd="0" presId="urn:microsoft.com/office/officeart/2005/8/layout/hierarchy1"/>
    <dgm:cxn modelId="{5481C799-9570-4DD2-B5F4-49ED46859DC9}" type="presParOf" srcId="{B3A42431-81D5-4202-B686-BB9736721921}" destId="{1D0A4AFB-8CD4-4536-986E-12C9246E8F0B}" srcOrd="0" destOrd="0" presId="urn:microsoft.com/office/officeart/2005/8/layout/hierarchy1"/>
    <dgm:cxn modelId="{C1DDFBAB-E480-48E8-BA48-6EC0E9F6FFE6}" type="presParOf" srcId="{1D0A4AFB-8CD4-4536-986E-12C9246E8F0B}" destId="{E6E8BE46-A375-41D5-8AC7-50E57B70D96E}" srcOrd="0" destOrd="0" presId="urn:microsoft.com/office/officeart/2005/8/layout/hierarchy1"/>
    <dgm:cxn modelId="{5D8536FC-D53C-4FD3-B3FE-20320187F930}" type="presParOf" srcId="{1D0A4AFB-8CD4-4536-986E-12C9246E8F0B}" destId="{D4DC491E-AF00-4BD8-9847-AF80809F2EA0}" srcOrd="1" destOrd="0" presId="urn:microsoft.com/office/officeart/2005/8/layout/hierarchy1"/>
    <dgm:cxn modelId="{0D867970-F398-4763-B07D-2321ACF6A87D}" type="presParOf" srcId="{B3A42431-81D5-4202-B686-BB9736721921}" destId="{34DC46F7-56A4-421D-9D5E-1ED2E14FA2BD}" srcOrd="1" destOrd="0" presId="urn:microsoft.com/office/officeart/2005/8/layout/hierarchy1"/>
    <dgm:cxn modelId="{FA285D8A-505A-4CE3-8403-94BC981A5701}" type="presParOf" srcId="{34DC46F7-56A4-421D-9D5E-1ED2E14FA2BD}" destId="{09FC217F-77DE-490B-ADE7-5A3FB5D5FD1B}" srcOrd="0" destOrd="0" presId="urn:microsoft.com/office/officeart/2005/8/layout/hierarchy1"/>
    <dgm:cxn modelId="{47367A28-CEBB-46C8-AA2B-0B9ACE3DE918}" type="presParOf" srcId="{34DC46F7-56A4-421D-9D5E-1ED2E14FA2BD}" destId="{AF80BDD5-236A-4E6C-BCB6-FBD49D28893A}" srcOrd="1" destOrd="0" presId="urn:microsoft.com/office/officeart/2005/8/layout/hierarchy1"/>
    <dgm:cxn modelId="{46930CAC-69B3-4116-A1DF-C04DA26D862F}" type="presParOf" srcId="{AF80BDD5-236A-4E6C-BCB6-FBD49D28893A}" destId="{63033331-83A3-4C2F-A7F3-247B523F726E}" srcOrd="0" destOrd="0" presId="urn:microsoft.com/office/officeart/2005/8/layout/hierarchy1"/>
    <dgm:cxn modelId="{6D6D3AFB-8C69-4B70-9176-E2021A45748C}" type="presParOf" srcId="{63033331-83A3-4C2F-A7F3-247B523F726E}" destId="{EF262D9F-CBB9-4944-AA11-B2FBBE462889}" srcOrd="0" destOrd="0" presId="urn:microsoft.com/office/officeart/2005/8/layout/hierarchy1"/>
    <dgm:cxn modelId="{7A7F29F0-A8FF-4D9F-8A1C-D0DBCE67367A}" type="presParOf" srcId="{63033331-83A3-4C2F-A7F3-247B523F726E}" destId="{7A9EF7B7-B457-426F-9AF3-CF6A2A33BA54}" srcOrd="1" destOrd="0" presId="urn:microsoft.com/office/officeart/2005/8/layout/hierarchy1"/>
    <dgm:cxn modelId="{9099A686-44B9-49BE-84E5-26839B7F3CEE}" type="presParOf" srcId="{AF80BDD5-236A-4E6C-BCB6-FBD49D28893A}" destId="{E596DA88-73EA-4A46-B529-D49C40C49E36}" srcOrd="1" destOrd="0" presId="urn:microsoft.com/office/officeart/2005/8/layout/hierarchy1"/>
    <dgm:cxn modelId="{F0BDAE13-B98A-4D3D-9609-1301A68BBA72}" type="presParOf" srcId="{34DC46F7-56A4-421D-9D5E-1ED2E14FA2BD}" destId="{C76FCE0A-4B6A-44D5-897F-2915B066D44E}" srcOrd="2" destOrd="0" presId="urn:microsoft.com/office/officeart/2005/8/layout/hierarchy1"/>
    <dgm:cxn modelId="{BE0920B4-627F-4A4E-A6CD-EB684D584810}" type="presParOf" srcId="{34DC46F7-56A4-421D-9D5E-1ED2E14FA2BD}" destId="{1D05CFC4-B9B3-475E-B7BE-9A53C4C2F604}" srcOrd="3" destOrd="0" presId="urn:microsoft.com/office/officeart/2005/8/layout/hierarchy1"/>
    <dgm:cxn modelId="{F8A65FF1-9E61-4FD8-9906-7334F6B0A289}" type="presParOf" srcId="{1D05CFC4-B9B3-475E-B7BE-9A53C4C2F604}" destId="{65B4ECFC-2FC5-4956-8F46-0433E1C6B175}" srcOrd="0" destOrd="0" presId="urn:microsoft.com/office/officeart/2005/8/layout/hierarchy1"/>
    <dgm:cxn modelId="{9A0E7D29-62E4-493B-A32D-C6A2E4E8BE2D}" type="presParOf" srcId="{65B4ECFC-2FC5-4956-8F46-0433E1C6B175}" destId="{EB667BF6-9FC2-4396-8DB1-72B44E1649D6}" srcOrd="0" destOrd="0" presId="urn:microsoft.com/office/officeart/2005/8/layout/hierarchy1"/>
    <dgm:cxn modelId="{89D155F9-0D76-4C2E-ACF4-3D5939A83E06}" type="presParOf" srcId="{65B4ECFC-2FC5-4956-8F46-0433E1C6B175}" destId="{D2FD70D4-C375-43ED-8CD7-D8601EE76A13}" srcOrd="1" destOrd="0" presId="urn:microsoft.com/office/officeart/2005/8/layout/hierarchy1"/>
    <dgm:cxn modelId="{129A9591-86F4-478C-894B-F7201EEF96FB}" type="presParOf" srcId="{1D05CFC4-B9B3-475E-B7BE-9A53C4C2F604}" destId="{C0004540-438C-42D6-9FF8-BD9FBE257301}" srcOrd="1" destOrd="0" presId="urn:microsoft.com/office/officeart/2005/8/layout/hierarchy1"/>
    <dgm:cxn modelId="{DF40648D-2FB0-48B4-9CFF-8F2CF8846022}" type="presParOf" srcId="{17B41156-6CAA-413C-AB76-E23728B54A9C}" destId="{5DAE1C00-4210-4FB6-AC48-16558C6A10A4}" srcOrd="2" destOrd="0" presId="urn:microsoft.com/office/officeart/2005/8/layout/hierarchy1"/>
    <dgm:cxn modelId="{4F495D3D-FB3B-4D78-903F-D736834E2D8B}" type="presParOf" srcId="{17B41156-6CAA-413C-AB76-E23728B54A9C}" destId="{951D0F27-0562-474B-9232-178EBFB24639}" srcOrd="3" destOrd="0" presId="urn:microsoft.com/office/officeart/2005/8/layout/hierarchy1"/>
    <dgm:cxn modelId="{F6DC5C63-B51F-4094-8245-890F6BD26D65}" type="presParOf" srcId="{951D0F27-0562-474B-9232-178EBFB24639}" destId="{3AC348D5-5AD6-41C6-AADB-EEB003B9F090}" srcOrd="0" destOrd="0" presId="urn:microsoft.com/office/officeart/2005/8/layout/hierarchy1"/>
    <dgm:cxn modelId="{D04FB321-0575-4256-99B1-094E4196F4B9}" type="presParOf" srcId="{3AC348D5-5AD6-41C6-AADB-EEB003B9F090}" destId="{F4080BA8-D94D-4272-B3AE-BDFA08F631C4}" srcOrd="0" destOrd="0" presId="urn:microsoft.com/office/officeart/2005/8/layout/hierarchy1"/>
    <dgm:cxn modelId="{59E53350-3A9A-494F-82BD-461ECEA6649A}" type="presParOf" srcId="{3AC348D5-5AD6-41C6-AADB-EEB003B9F090}" destId="{60248ECF-FA45-4629-A3A1-6234A515D5CF}" srcOrd="1" destOrd="0" presId="urn:microsoft.com/office/officeart/2005/8/layout/hierarchy1"/>
    <dgm:cxn modelId="{B0B90239-618F-4512-96A5-FFB0326819E4}" type="presParOf" srcId="{951D0F27-0562-474B-9232-178EBFB24639}" destId="{9096599B-4934-4C5B-80E6-D12B15A78615}" srcOrd="1" destOrd="0" presId="urn:microsoft.com/office/officeart/2005/8/layout/hierarchy1"/>
    <dgm:cxn modelId="{FBE5F237-74FB-4382-A0C1-BC952DC2F592}" type="presParOf" srcId="{9096599B-4934-4C5B-80E6-D12B15A78615}" destId="{88E56191-E704-4F02-9CAE-C89EF9A67A60}" srcOrd="0" destOrd="0" presId="urn:microsoft.com/office/officeart/2005/8/layout/hierarchy1"/>
    <dgm:cxn modelId="{D0B4D6C5-8282-4D23-ABE1-A0C149363A4D}" type="presParOf" srcId="{9096599B-4934-4C5B-80E6-D12B15A78615}" destId="{20C80F17-C304-44D0-91C5-16DC611FC9CB}" srcOrd="1" destOrd="0" presId="urn:microsoft.com/office/officeart/2005/8/layout/hierarchy1"/>
    <dgm:cxn modelId="{E4EC7885-EDB2-46CE-9DBB-BA6D5B069B0B}" type="presParOf" srcId="{20C80F17-C304-44D0-91C5-16DC611FC9CB}" destId="{2AF6B297-FD11-4F16-A216-3AD302A619C4}" srcOrd="0" destOrd="0" presId="urn:microsoft.com/office/officeart/2005/8/layout/hierarchy1"/>
    <dgm:cxn modelId="{606C0210-728A-400D-A500-5BB30252D06E}" type="presParOf" srcId="{2AF6B297-FD11-4F16-A216-3AD302A619C4}" destId="{F3474622-682F-44BE-A64E-5844600CCB33}" srcOrd="0" destOrd="0" presId="urn:microsoft.com/office/officeart/2005/8/layout/hierarchy1"/>
    <dgm:cxn modelId="{A03B6BE7-6E5F-44F8-8DD9-5A7A26E01A4E}" type="presParOf" srcId="{2AF6B297-FD11-4F16-A216-3AD302A619C4}" destId="{A0CF5A09-196C-4C44-9BB5-5A878F8F5CF9}" srcOrd="1" destOrd="0" presId="urn:microsoft.com/office/officeart/2005/8/layout/hierarchy1"/>
    <dgm:cxn modelId="{33CA166D-115E-4970-9C27-57D2EE0EACC2}" type="presParOf" srcId="{20C80F17-C304-44D0-91C5-16DC611FC9CB}" destId="{4FF0A363-9799-4728-9626-240E000E0103}" srcOrd="1" destOrd="0" presId="urn:microsoft.com/office/officeart/2005/8/layout/hierarchy1"/>
    <dgm:cxn modelId="{2AF4233C-534F-4130-8998-20763AB7AFEB}" type="presParOf" srcId="{9096599B-4934-4C5B-80E6-D12B15A78615}" destId="{3D450CCB-31AC-4E63-976A-45A6D9120E8B}" srcOrd="2" destOrd="0" presId="urn:microsoft.com/office/officeart/2005/8/layout/hierarchy1"/>
    <dgm:cxn modelId="{3717D6FB-0523-49B0-A452-2E864842C096}" type="presParOf" srcId="{9096599B-4934-4C5B-80E6-D12B15A78615}" destId="{AE4EC21A-230D-4622-9FE5-84CB7C40ABC8}" srcOrd="3" destOrd="0" presId="urn:microsoft.com/office/officeart/2005/8/layout/hierarchy1"/>
    <dgm:cxn modelId="{5461FD0E-8AA9-4976-8F3B-582C544E77C4}" type="presParOf" srcId="{AE4EC21A-230D-4622-9FE5-84CB7C40ABC8}" destId="{8E9CD1B4-FBEC-402E-A47B-885C9308462E}" srcOrd="0" destOrd="0" presId="urn:microsoft.com/office/officeart/2005/8/layout/hierarchy1"/>
    <dgm:cxn modelId="{001B16A3-40AC-44E5-A8AA-70EF164B8846}" type="presParOf" srcId="{8E9CD1B4-FBEC-402E-A47B-885C9308462E}" destId="{6AE0CCAE-F2D9-4A7B-AE5A-DEBA60A2711E}" srcOrd="0" destOrd="0" presId="urn:microsoft.com/office/officeart/2005/8/layout/hierarchy1"/>
    <dgm:cxn modelId="{58AFB263-5794-4C8F-96D9-1C91DB6730A2}" type="presParOf" srcId="{8E9CD1B4-FBEC-402E-A47B-885C9308462E}" destId="{DA509F2B-A5B5-4266-BF92-F7241662B15D}" srcOrd="1" destOrd="0" presId="urn:microsoft.com/office/officeart/2005/8/layout/hierarchy1"/>
    <dgm:cxn modelId="{F1EC9E33-1B6F-425C-BA61-7723268632B7}" type="presParOf" srcId="{AE4EC21A-230D-4622-9FE5-84CB7C40ABC8}" destId="{9BA4D78C-E056-4741-B583-58BFE9D2D19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13844D-5C83-429D-BA8B-636E5234FBAF}" type="doc">
      <dgm:prSet loTypeId="urn:microsoft.com/office/officeart/2005/8/layout/pyramid2" loCatId="list" qsTypeId="urn:microsoft.com/office/officeart/2005/8/quickstyle/simple1#6" qsCatId="simple" csTypeId="urn:microsoft.com/office/officeart/2005/8/colors/accent1_2#6" csCatId="accent1" phldr="1"/>
      <dgm:spPr/>
    </dgm:pt>
    <dgm:pt modelId="{AF65960F-6469-44FB-A9FD-548426E85EEF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Valná hromada </a:t>
          </a:r>
          <a:r>
            <a:rPr lang="cs-CZ" sz="2000" b="1" dirty="0" smtClean="0"/>
            <a:t>(majitelé)</a:t>
          </a:r>
          <a:endParaRPr lang="cs-CZ" sz="2000" b="1" dirty="0"/>
        </a:p>
      </dgm:t>
    </dgm:pt>
    <dgm:pt modelId="{C5797262-56D9-4ECC-BB81-3EEC41A3DB30}" type="parTrans" cxnId="{58B30A37-C42B-4B45-B4B8-AFA2C73311AA}">
      <dgm:prSet/>
      <dgm:spPr/>
      <dgm:t>
        <a:bodyPr/>
        <a:lstStyle/>
        <a:p>
          <a:endParaRPr lang="cs-CZ"/>
        </a:p>
      </dgm:t>
    </dgm:pt>
    <dgm:pt modelId="{3E4F6F09-6A1B-4D0D-919A-A58C60216B39}" type="sibTrans" cxnId="{58B30A37-C42B-4B45-B4B8-AFA2C73311AA}">
      <dgm:prSet/>
      <dgm:spPr/>
      <dgm:t>
        <a:bodyPr/>
        <a:lstStyle/>
        <a:p>
          <a:endParaRPr lang="cs-CZ"/>
        </a:p>
      </dgm:t>
    </dgm:pt>
    <dgm:pt modelId="{8E10DF59-934D-4F1A-8689-A7D87E2A8373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Dozorčí rada</a:t>
          </a:r>
        </a:p>
        <a:p>
          <a:r>
            <a:rPr lang="cs-CZ" sz="1800" b="1" dirty="0" smtClean="0"/>
            <a:t>kontrolní orgán</a:t>
          </a:r>
        </a:p>
        <a:p>
          <a:r>
            <a:rPr lang="cs-CZ" sz="1800" b="1" dirty="0" smtClean="0"/>
            <a:t> (volí majitelé</a:t>
          </a:r>
          <a:r>
            <a:rPr lang="cs-CZ" sz="1200" b="1" dirty="0" smtClean="0"/>
            <a:t>)</a:t>
          </a:r>
          <a:endParaRPr lang="cs-CZ" sz="1200" b="1" dirty="0"/>
        </a:p>
      </dgm:t>
    </dgm:pt>
    <dgm:pt modelId="{520A04B1-974C-40FC-963A-9BCD0B30A2A1}" type="parTrans" cxnId="{1C534155-A12F-4C72-A1C0-10547453E697}">
      <dgm:prSet/>
      <dgm:spPr/>
      <dgm:t>
        <a:bodyPr/>
        <a:lstStyle/>
        <a:p>
          <a:endParaRPr lang="cs-CZ"/>
        </a:p>
      </dgm:t>
    </dgm:pt>
    <dgm:pt modelId="{21BAB8F8-B74A-4AFF-A3FE-F734E28DF398}" type="sibTrans" cxnId="{1C534155-A12F-4C72-A1C0-10547453E697}">
      <dgm:prSet/>
      <dgm:spPr/>
      <dgm:t>
        <a:bodyPr/>
        <a:lstStyle/>
        <a:p>
          <a:endParaRPr lang="cs-CZ"/>
        </a:p>
      </dgm:t>
    </dgm:pt>
    <dgm:pt modelId="{01005FE9-6E4D-48C4-97F5-1A993FCCAC0C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Jednatelé</a:t>
          </a:r>
        </a:p>
        <a:p>
          <a:r>
            <a:rPr lang="cs-CZ" sz="1800" b="1" dirty="0" smtClean="0"/>
            <a:t>(jednají jménem společnosti)</a:t>
          </a:r>
          <a:endParaRPr lang="cs-CZ" sz="1800" b="1" dirty="0"/>
        </a:p>
      </dgm:t>
    </dgm:pt>
    <dgm:pt modelId="{E46239ED-2087-4CD2-B342-35037CB5D6C8}" type="parTrans" cxnId="{6A4E9AFA-879C-46D2-8A52-1C3DD5BB9626}">
      <dgm:prSet/>
      <dgm:spPr/>
      <dgm:t>
        <a:bodyPr/>
        <a:lstStyle/>
        <a:p>
          <a:endParaRPr lang="cs-CZ"/>
        </a:p>
      </dgm:t>
    </dgm:pt>
    <dgm:pt modelId="{FDC0EE93-5610-41C6-BDEE-B1AE3B569881}" type="sibTrans" cxnId="{6A4E9AFA-879C-46D2-8A52-1C3DD5BB9626}">
      <dgm:prSet/>
      <dgm:spPr/>
      <dgm:t>
        <a:bodyPr/>
        <a:lstStyle/>
        <a:p>
          <a:endParaRPr lang="cs-CZ"/>
        </a:p>
      </dgm:t>
    </dgm:pt>
    <dgm:pt modelId="{2E03E65B-750D-4B54-B0B0-5E76055EEB2C}" type="pres">
      <dgm:prSet presAssocID="{E913844D-5C83-429D-BA8B-636E5234FBAF}" presName="compositeShape" presStyleCnt="0">
        <dgm:presLayoutVars>
          <dgm:dir/>
          <dgm:resizeHandles/>
        </dgm:presLayoutVars>
      </dgm:prSet>
      <dgm:spPr/>
    </dgm:pt>
    <dgm:pt modelId="{1541472E-98DC-405D-9BF5-4C74D1D56250}" type="pres">
      <dgm:prSet presAssocID="{E913844D-5C83-429D-BA8B-636E5234FBAF}" presName="pyramid" presStyleLbl="node1" presStyleIdx="0" presStyleCnt="1"/>
      <dgm:spPr/>
    </dgm:pt>
    <dgm:pt modelId="{F3A9D805-4739-4377-BC22-3992229DD1F3}" type="pres">
      <dgm:prSet presAssocID="{E913844D-5C83-429D-BA8B-636E5234FBAF}" presName="theList" presStyleCnt="0"/>
      <dgm:spPr/>
    </dgm:pt>
    <dgm:pt modelId="{E22FC1A2-4EB9-481E-AC05-2D21E50793D0}" type="pres">
      <dgm:prSet presAssocID="{AF65960F-6469-44FB-A9FD-548426E85EEF}" presName="aNode" presStyleLbl="fgAcc1" presStyleIdx="0" presStyleCnt="3" custLinFactY="-9646" custLinFactNeighborX="-12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992BD7-A192-413C-BAFD-613981E14616}" type="pres">
      <dgm:prSet presAssocID="{AF65960F-6469-44FB-A9FD-548426E85EEF}" presName="aSpace" presStyleCnt="0"/>
      <dgm:spPr/>
    </dgm:pt>
    <dgm:pt modelId="{58E13BCE-784F-4695-90B2-852C668B0569}" type="pres">
      <dgm:prSet presAssocID="{8E10DF59-934D-4F1A-8689-A7D87E2A8373}" presName="aNode" presStyleLbl="fgAcc1" presStyleIdx="1" presStyleCnt="3" custScaleY="166220" custLinFactY="3187" custLinFactNeighborX="-124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0BF6C-887B-4D62-B7CB-AE3A0C9655D7}" type="pres">
      <dgm:prSet presAssocID="{8E10DF59-934D-4F1A-8689-A7D87E2A8373}" presName="aSpace" presStyleCnt="0"/>
      <dgm:spPr/>
    </dgm:pt>
    <dgm:pt modelId="{DBED875A-F307-4BD9-8C7E-69D4F75F9ADB}" type="pres">
      <dgm:prSet presAssocID="{01005FE9-6E4D-48C4-97F5-1A993FCCAC0C}" presName="aNode" presStyleLbl="fgAcc1" presStyleIdx="2" presStyleCnt="3" custScaleY="154260" custLinFactY="25696" custLinFactNeighborX="-124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7E11F-465E-4710-A961-59A3A0621C08}" type="pres">
      <dgm:prSet presAssocID="{01005FE9-6E4D-48C4-97F5-1A993FCCAC0C}" presName="aSpace" presStyleCnt="0"/>
      <dgm:spPr/>
    </dgm:pt>
  </dgm:ptLst>
  <dgm:cxnLst>
    <dgm:cxn modelId="{58B30A37-C42B-4B45-B4B8-AFA2C73311AA}" srcId="{E913844D-5C83-429D-BA8B-636E5234FBAF}" destId="{AF65960F-6469-44FB-A9FD-548426E85EEF}" srcOrd="0" destOrd="0" parTransId="{C5797262-56D9-4ECC-BB81-3EEC41A3DB30}" sibTransId="{3E4F6F09-6A1B-4D0D-919A-A58C60216B39}"/>
    <dgm:cxn modelId="{1C534155-A12F-4C72-A1C0-10547453E697}" srcId="{E913844D-5C83-429D-BA8B-636E5234FBAF}" destId="{8E10DF59-934D-4F1A-8689-A7D87E2A8373}" srcOrd="1" destOrd="0" parTransId="{520A04B1-974C-40FC-963A-9BCD0B30A2A1}" sibTransId="{21BAB8F8-B74A-4AFF-A3FE-F734E28DF398}"/>
    <dgm:cxn modelId="{4E43E5FA-A98E-4122-8987-99140AD76299}" type="presOf" srcId="{E913844D-5C83-429D-BA8B-636E5234FBAF}" destId="{2E03E65B-750D-4B54-B0B0-5E76055EEB2C}" srcOrd="0" destOrd="0" presId="urn:microsoft.com/office/officeart/2005/8/layout/pyramid2"/>
    <dgm:cxn modelId="{A63338D8-D716-4135-A414-54FF42253F93}" type="presOf" srcId="{8E10DF59-934D-4F1A-8689-A7D87E2A8373}" destId="{58E13BCE-784F-4695-90B2-852C668B0569}" srcOrd="0" destOrd="0" presId="urn:microsoft.com/office/officeart/2005/8/layout/pyramid2"/>
    <dgm:cxn modelId="{0CB3F5F6-6F98-45E4-B44D-0015C4D7F27A}" type="presOf" srcId="{01005FE9-6E4D-48C4-97F5-1A993FCCAC0C}" destId="{DBED875A-F307-4BD9-8C7E-69D4F75F9ADB}" srcOrd="0" destOrd="0" presId="urn:microsoft.com/office/officeart/2005/8/layout/pyramid2"/>
    <dgm:cxn modelId="{16343230-37B0-4ACF-8369-3A10580D532B}" type="presOf" srcId="{AF65960F-6469-44FB-A9FD-548426E85EEF}" destId="{E22FC1A2-4EB9-481E-AC05-2D21E50793D0}" srcOrd="0" destOrd="0" presId="urn:microsoft.com/office/officeart/2005/8/layout/pyramid2"/>
    <dgm:cxn modelId="{6A4E9AFA-879C-46D2-8A52-1C3DD5BB9626}" srcId="{E913844D-5C83-429D-BA8B-636E5234FBAF}" destId="{01005FE9-6E4D-48C4-97F5-1A993FCCAC0C}" srcOrd="2" destOrd="0" parTransId="{E46239ED-2087-4CD2-B342-35037CB5D6C8}" sibTransId="{FDC0EE93-5610-41C6-BDEE-B1AE3B569881}"/>
    <dgm:cxn modelId="{9FE83FB8-6A11-4A94-8971-5902B816A04A}" type="presParOf" srcId="{2E03E65B-750D-4B54-B0B0-5E76055EEB2C}" destId="{1541472E-98DC-405D-9BF5-4C74D1D56250}" srcOrd="0" destOrd="0" presId="urn:microsoft.com/office/officeart/2005/8/layout/pyramid2"/>
    <dgm:cxn modelId="{0BD52B2E-FCA3-4BA1-8C6E-109061C5E556}" type="presParOf" srcId="{2E03E65B-750D-4B54-B0B0-5E76055EEB2C}" destId="{F3A9D805-4739-4377-BC22-3992229DD1F3}" srcOrd="1" destOrd="0" presId="urn:microsoft.com/office/officeart/2005/8/layout/pyramid2"/>
    <dgm:cxn modelId="{62970D0A-BAC4-4B5C-A5F6-1A6F2A88CD09}" type="presParOf" srcId="{F3A9D805-4739-4377-BC22-3992229DD1F3}" destId="{E22FC1A2-4EB9-481E-AC05-2D21E50793D0}" srcOrd="0" destOrd="0" presId="urn:microsoft.com/office/officeart/2005/8/layout/pyramid2"/>
    <dgm:cxn modelId="{D360C72F-A42C-47B7-9D40-150E3521A0F9}" type="presParOf" srcId="{F3A9D805-4739-4377-BC22-3992229DD1F3}" destId="{E4992BD7-A192-413C-BAFD-613981E14616}" srcOrd="1" destOrd="0" presId="urn:microsoft.com/office/officeart/2005/8/layout/pyramid2"/>
    <dgm:cxn modelId="{A3A2B3E2-7B23-41E3-8598-474182BD7192}" type="presParOf" srcId="{F3A9D805-4739-4377-BC22-3992229DD1F3}" destId="{58E13BCE-784F-4695-90B2-852C668B0569}" srcOrd="2" destOrd="0" presId="urn:microsoft.com/office/officeart/2005/8/layout/pyramid2"/>
    <dgm:cxn modelId="{32AD7FB3-5E0D-4D97-A6EE-21F705B06734}" type="presParOf" srcId="{F3A9D805-4739-4377-BC22-3992229DD1F3}" destId="{4E10BF6C-887B-4D62-B7CB-AE3A0C9655D7}" srcOrd="3" destOrd="0" presId="urn:microsoft.com/office/officeart/2005/8/layout/pyramid2"/>
    <dgm:cxn modelId="{AABCA2EE-F5E3-4304-8B41-981D86C90E17}" type="presParOf" srcId="{F3A9D805-4739-4377-BC22-3992229DD1F3}" destId="{DBED875A-F307-4BD9-8C7E-69D4F75F9ADB}" srcOrd="4" destOrd="0" presId="urn:microsoft.com/office/officeart/2005/8/layout/pyramid2"/>
    <dgm:cxn modelId="{004CF1AD-5D71-448C-B415-E8670861F169}" type="presParOf" srcId="{F3A9D805-4739-4377-BC22-3992229DD1F3}" destId="{6B77E11F-465E-4710-A961-59A3A0621C0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13844D-5C83-429D-BA8B-636E5234FBAF}" type="doc">
      <dgm:prSet loTypeId="urn:microsoft.com/office/officeart/2005/8/layout/pyramid2" loCatId="list" qsTypeId="urn:microsoft.com/office/officeart/2005/8/quickstyle/simple1#7" qsCatId="simple" csTypeId="urn:microsoft.com/office/officeart/2005/8/colors/accent1_2#7" csCatId="accent1" phldr="1"/>
      <dgm:spPr/>
    </dgm:pt>
    <dgm:pt modelId="{AF65960F-6469-44FB-A9FD-548426E85EEF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Valná hromada </a:t>
          </a:r>
          <a:r>
            <a:rPr lang="cs-CZ" sz="2000" b="1" dirty="0" smtClean="0"/>
            <a:t>(majitelé)</a:t>
          </a:r>
          <a:endParaRPr lang="cs-CZ" sz="2000" b="1" dirty="0"/>
        </a:p>
      </dgm:t>
    </dgm:pt>
    <dgm:pt modelId="{C5797262-56D9-4ECC-BB81-3EEC41A3DB30}" type="parTrans" cxnId="{58B30A37-C42B-4B45-B4B8-AFA2C73311AA}">
      <dgm:prSet/>
      <dgm:spPr/>
      <dgm:t>
        <a:bodyPr/>
        <a:lstStyle/>
        <a:p>
          <a:endParaRPr lang="cs-CZ"/>
        </a:p>
      </dgm:t>
    </dgm:pt>
    <dgm:pt modelId="{3E4F6F09-6A1B-4D0D-919A-A58C60216B39}" type="sibTrans" cxnId="{58B30A37-C42B-4B45-B4B8-AFA2C73311AA}">
      <dgm:prSet/>
      <dgm:spPr/>
      <dgm:t>
        <a:bodyPr/>
        <a:lstStyle/>
        <a:p>
          <a:endParaRPr lang="cs-CZ"/>
        </a:p>
      </dgm:t>
    </dgm:pt>
    <dgm:pt modelId="{8E10DF59-934D-4F1A-8689-A7D87E2A8373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Dozorčí rada</a:t>
          </a:r>
        </a:p>
        <a:p>
          <a:r>
            <a:rPr lang="cs-CZ" sz="1800" b="1" dirty="0" smtClean="0"/>
            <a:t>kontrolní orgán</a:t>
          </a:r>
        </a:p>
        <a:p>
          <a:r>
            <a:rPr lang="cs-CZ" sz="1800" b="1" dirty="0" smtClean="0"/>
            <a:t> (volí majitelé</a:t>
          </a:r>
          <a:r>
            <a:rPr lang="cs-CZ" sz="1200" b="1" dirty="0" smtClean="0"/>
            <a:t>)</a:t>
          </a:r>
          <a:endParaRPr lang="cs-CZ" sz="1200" b="1" dirty="0"/>
        </a:p>
      </dgm:t>
    </dgm:pt>
    <dgm:pt modelId="{520A04B1-974C-40FC-963A-9BCD0B30A2A1}" type="parTrans" cxnId="{1C534155-A12F-4C72-A1C0-10547453E697}">
      <dgm:prSet/>
      <dgm:spPr/>
      <dgm:t>
        <a:bodyPr/>
        <a:lstStyle/>
        <a:p>
          <a:endParaRPr lang="cs-CZ"/>
        </a:p>
      </dgm:t>
    </dgm:pt>
    <dgm:pt modelId="{21BAB8F8-B74A-4AFF-A3FE-F734E28DF398}" type="sibTrans" cxnId="{1C534155-A12F-4C72-A1C0-10547453E697}">
      <dgm:prSet/>
      <dgm:spPr/>
      <dgm:t>
        <a:bodyPr/>
        <a:lstStyle/>
        <a:p>
          <a:endParaRPr lang="cs-CZ"/>
        </a:p>
      </dgm:t>
    </dgm:pt>
    <dgm:pt modelId="{01005FE9-6E4D-48C4-97F5-1A993FCCAC0C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Představenstvo</a:t>
          </a:r>
        </a:p>
        <a:p>
          <a:r>
            <a:rPr lang="cs-CZ" sz="1800" b="1" dirty="0" smtClean="0"/>
            <a:t>(</a:t>
          </a:r>
          <a:r>
            <a:rPr lang="cs-CZ" sz="1800" b="1" smtClean="0"/>
            <a:t>řídí činnost </a:t>
          </a:r>
          <a:r>
            <a:rPr lang="cs-CZ" sz="1800" b="1" dirty="0" smtClean="0"/>
            <a:t>a.s.)</a:t>
          </a:r>
          <a:endParaRPr lang="cs-CZ" sz="1800" b="1" dirty="0"/>
        </a:p>
      </dgm:t>
    </dgm:pt>
    <dgm:pt modelId="{E46239ED-2087-4CD2-B342-35037CB5D6C8}" type="parTrans" cxnId="{6A4E9AFA-879C-46D2-8A52-1C3DD5BB9626}">
      <dgm:prSet/>
      <dgm:spPr/>
      <dgm:t>
        <a:bodyPr/>
        <a:lstStyle/>
        <a:p>
          <a:endParaRPr lang="cs-CZ"/>
        </a:p>
      </dgm:t>
    </dgm:pt>
    <dgm:pt modelId="{FDC0EE93-5610-41C6-BDEE-B1AE3B569881}" type="sibTrans" cxnId="{6A4E9AFA-879C-46D2-8A52-1C3DD5BB9626}">
      <dgm:prSet/>
      <dgm:spPr/>
      <dgm:t>
        <a:bodyPr/>
        <a:lstStyle/>
        <a:p>
          <a:endParaRPr lang="cs-CZ"/>
        </a:p>
      </dgm:t>
    </dgm:pt>
    <dgm:pt modelId="{2E03E65B-750D-4B54-B0B0-5E76055EEB2C}" type="pres">
      <dgm:prSet presAssocID="{E913844D-5C83-429D-BA8B-636E5234FBAF}" presName="compositeShape" presStyleCnt="0">
        <dgm:presLayoutVars>
          <dgm:dir/>
          <dgm:resizeHandles/>
        </dgm:presLayoutVars>
      </dgm:prSet>
      <dgm:spPr/>
    </dgm:pt>
    <dgm:pt modelId="{1541472E-98DC-405D-9BF5-4C74D1D56250}" type="pres">
      <dgm:prSet presAssocID="{E913844D-5C83-429D-BA8B-636E5234FBAF}" presName="pyramid" presStyleLbl="node1" presStyleIdx="0" presStyleCnt="1"/>
      <dgm:spPr/>
    </dgm:pt>
    <dgm:pt modelId="{F3A9D805-4739-4377-BC22-3992229DD1F3}" type="pres">
      <dgm:prSet presAssocID="{E913844D-5C83-429D-BA8B-636E5234FBAF}" presName="theList" presStyleCnt="0"/>
      <dgm:spPr/>
    </dgm:pt>
    <dgm:pt modelId="{E22FC1A2-4EB9-481E-AC05-2D21E50793D0}" type="pres">
      <dgm:prSet presAssocID="{AF65960F-6469-44FB-A9FD-548426E85EEF}" presName="aNode" presStyleLbl="fgAcc1" presStyleIdx="0" presStyleCnt="3" custLinFactY="-9646" custLinFactNeighborX="-12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992BD7-A192-413C-BAFD-613981E14616}" type="pres">
      <dgm:prSet presAssocID="{AF65960F-6469-44FB-A9FD-548426E85EEF}" presName="aSpace" presStyleCnt="0"/>
      <dgm:spPr/>
    </dgm:pt>
    <dgm:pt modelId="{58E13BCE-784F-4695-90B2-852C668B0569}" type="pres">
      <dgm:prSet presAssocID="{8E10DF59-934D-4F1A-8689-A7D87E2A8373}" presName="aNode" presStyleLbl="fgAcc1" presStyleIdx="1" presStyleCnt="3" custScaleY="166220" custLinFactY="3187" custLinFactNeighborX="-124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0BF6C-887B-4D62-B7CB-AE3A0C9655D7}" type="pres">
      <dgm:prSet presAssocID="{8E10DF59-934D-4F1A-8689-A7D87E2A8373}" presName="aSpace" presStyleCnt="0"/>
      <dgm:spPr/>
    </dgm:pt>
    <dgm:pt modelId="{DBED875A-F307-4BD9-8C7E-69D4F75F9ADB}" type="pres">
      <dgm:prSet presAssocID="{01005FE9-6E4D-48C4-97F5-1A993FCCAC0C}" presName="aNode" presStyleLbl="fgAcc1" presStyleIdx="2" presStyleCnt="3" custScaleY="154260" custLinFactY="25696" custLinFactNeighborX="-124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7E11F-465E-4710-A961-59A3A0621C08}" type="pres">
      <dgm:prSet presAssocID="{01005FE9-6E4D-48C4-97F5-1A993FCCAC0C}" presName="aSpace" presStyleCnt="0"/>
      <dgm:spPr/>
    </dgm:pt>
  </dgm:ptLst>
  <dgm:cxnLst>
    <dgm:cxn modelId="{58B30A37-C42B-4B45-B4B8-AFA2C73311AA}" srcId="{E913844D-5C83-429D-BA8B-636E5234FBAF}" destId="{AF65960F-6469-44FB-A9FD-548426E85EEF}" srcOrd="0" destOrd="0" parTransId="{C5797262-56D9-4ECC-BB81-3EEC41A3DB30}" sibTransId="{3E4F6F09-6A1B-4D0D-919A-A58C60216B39}"/>
    <dgm:cxn modelId="{1C534155-A12F-4C72-A1C0-10547453E697}" srcId="{E913844D-5C83-429D-BA8B-636E5234FBAF}" destId="{8E10DF59-934D-4F1A-8689-A7D87E2A8373}" srcOrd="1" destOrd="0" parTransId="{520A04B1-974C-40FC-963A-9BCD0B30A2A1}" sibTransId="{21BAB8F8-B74A-4AFF-A3FE-F734E28DF398}"/>
    <dgm:cxn modelId="{7FA6AEF8-16C2-4CB1-A112-C028241C7EA0}" type="presOf" srcId="{8E10DF59-934D-4F1A-8689-A7D87E2A8373}" destId="{58E13BCE-784F-4695-90B2-852C668B0569}" srcOrd="0" destOrd="0" presId="urn:microsoft.com/office/officeart/2005/8/layout/pyramid2"/>
    <dgm:cxn modelId="{4AB97DFE-D6BE-4775-9441-0475CDDF6171}" type="presOf" srcId="{01005FE9-6E4D-48C4-97F5-1A993FCCAC0C}" destId="{DBED875A-F307-4BD9-8C7E-69D4F75F9ADB}" srcOrd="0" destOrd="0" presId="urn:microsoft.com/office/officeart/2005/8/layout/pyramid2"/>
    <dgm:cxn modelId="{FEB2825C-781C-4723-B4D4-EB492BB4D15A}" type="presOf" srcId="{AF65960F-6469-44FB-A9FD-548426E85EEF}" destId="{E22FC1A2-4EB9-481E-AC05-2D21E50793D0}" srcOrd="0" destOrd="0" presId="urn:microsoft.com/office/officeart/2005/8/layout/pyramid2"/>
    <dgm:cxn modelId="{6A4E9AFA-879C-46D2-8A52-1C3DD5BB9626}" srcId="{E913844D-5C83-429D-BA8B-636E5234FBAF}" destId="{01005FE9-6E4D-48C4-97F5-1A993FCCAC0C}" srcOrd="2" destOrd="0" parTransId="{E46239ED-2087-4CD2-B342-35037CB5D6C8}" sibTransId="{FDC0EE93-5610-41C6-BDEE-B1AE3B569881}"/>
    <dgm:cxn modelId="{1C0914E5-C09B-4BCC-A1C7-E679C8873B22}" type="presOf" srcId="{E913844D-5C83-429D-BA8B-636E5234FBAF}" destId="{2E03E65B-750D-4B54-B0B0-5E76055EEB2C}" srcOrd="0" destOrd="0" presId="urn:microsoft.com/office/officeart/2005/8/layout/pyramid2"/>
    <dgm:cxn modelId="{48419E21-F74F-4003-9A69-63342AD0471A}" type="presParOf" srcId="{2E03E65B-750D-4B54-B0B0-5E76055EEB2C}" destId="{1541472E-98DC-405D-9BF5-4C74D1D56250}" srcOrd="0" destOrd="0" presId="urn:microsoft.com/office/officeart/2005/8/layout/pyramid2"/>
    <dgm:cxn modelId="{29EC45F6-E719-424B-9DA3-DF61476D3321}" type="presParOf" srcId="{2E03E65B-750D-4B54-B0B0-5E76055EEB2C}" destId="{F3A9D805-4739-4377-BC22-3992229DD1F3}" srcOrd="1" destOrd="0" presId="urn:microsoft.com/office/officeart/2005/8/layout/pyramid2"/>
    <dgm:cxn modelId="{27DC5D30-9888-4386-A58F-87AEF8D907EB}" type="presParOf" srcId="{F3A9D805-4739-4377-BC22-3992229DD1F3}" destId="{E22FC1A2-4EB9-481E-AC05-2D21E50793D0}" srcOrd="0" destOrd="0" presId="urn:microsoft.com/office/officeart/2005/8/layout/pyramid2"/>
    <dgm:cxn modelId="{A839B19F-E718-4CE2-A84B-84A7E41A595B}" type="presParOf" srcId="{F3A9D805-4739-4377-BC22-3992229DD1F3}" destId="{E4992BD7-A192-413C-BAFD-613981E14616}" srcOrd="1" destOrd="0" presId="urn:microsoft.com/office/officeart/2005/8/layout/pyramid2"/>
    <dgm:cxn modelId="{9EDB344E-91A8-44D9-A29D-290307CF0876}" type="presParOf" srcId="{F3A9D805-4739-4377-BC22-3992229DD1F3}" destId="{58E13BCE-784F-4695-90B2-852C668B0569}" srcOrd="2" destOrd="0" presId="urn:microsoft.com/office/officeart/2005/8/layout/pyramid2"/>
    <dgm:cxn modelId="{84D90A33-EDC0-4844-AFF3-263D5E4DE851}" type="presParOf" srcId="{F3A9D805-4739-4377-BC22-3992229DD1F3}" destId="{4E10BF6C-887B-4D62-B7CB-AE3A0C9655D7}" srcOrd="3" destOrd="0" presId="urn:microsoft.com/office/officeart/2005/8/layout/pyramid2"/>
    <dgm:cxn modelId="{B1238F61-C84A-43B4-90EF-6EDF98EF3ACB}" type="presParOf" srcId="{F3A9D805-4739-4377-BC22-3992229DD1F3}" destId="{DBED875A-F307-4BD9-8C7E-69D4F75F9ADB}" srcOrd="4" destOrd="0" presId="urn:microsoft.com/office/officeart/2005/8/layout/pyramid2"/>
    <dgm:cxn modelId="{B800FD60-2AFE-4909-B109-A8D49E4271CB}" type="presParOf" srcId="{F3A9D805-4739-4377-BC22-3992229DD1F3}" destId="{6B77E11F-465E-4710-A961-59A3A0621C0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450CCB-31AC-4E63-976A-45A6D9120E8B}">
      <dsp:nvSpPr>
        <dsp:cNvPr id="0" name=""/>
        <dsp:cNvSpPr/>
      </dsp:nvSpPr>
      <dsp:spPr>
        <a:xfrm>
          <a:off x="6204109" y="2152032"/>
          <a:ext cx="973273" cy="2237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706"/>
              </a:lnTo>
              <a:lnTo>
                <a:pt x="973273" y="119706"/>
              </a:lnTo>
              <a:lnTo>
                <a:pt x="973273" y="223733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E56191-E704-4F02-9CAE-C89EF9A67A60}">
      <dsp:nvSpPr>
        <dsp:cNvPr id="0" name=""/>
        <dsp:cNvSpPr/>
      </dsp:nvSpPr>
      <dsp:spPr>
        <a:xfrm>
          <a:off x="4998479" y="2152032"/>
          <a:ext cx="1205629" cy="223733"/>
        </a:xfrm>
        <a:custGeom>
          <a:avLst/>
          <a:gdLst/>
          <a:ahLst/>
          <a:cxnLst/>
          <a:rect l="0" t="0" r="0" b="0"/>
          <a:pathLst>
            <a:path>
              <a:moveTo>
                <a:pt x="1205629" y="0"/>
              </a:moveTo>
              <a:lnTo>
                <a:pt x="1205629" y="119706"/>
              </a:lnTo>
              <a:lnTo>
                <a:pt x="0" y="119706"/>
              </a:lnTo>
              <a:lnTo>
                <a:pt x="0" y="223733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AE1C00-4210-4FB6-AC48-16558C6A10A4}">
      <dsp:nvSpPr>
        <dsp:cNvPr id="0" name=""/>
        <dsp:cNvSpPr/>
      </dsp:nvSpPr>
      <dsp:spPr>
        <a:xfrm>
          <a:off x="4240017" y="1065259"/>
          <a:ext cx="1964092" cy="232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427"/>
              </a:lnTo>
              <a:lnTo>
                <a:pt x="1964092" y="128427"/>
              </a:lnTo>
              <a:lnTo>
                <a:pt x="1964092" y="23245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6FCE0A-4B6A-44D5-897F-2915B066D44E}">
      <dsp:nvSpPr>
        <dsp:cNvPr id="0" name=""/>
        <dsp:cNvSpPr/>
      </dsp:nvSpPr>
      <dsp:spPr>
        <a:xfrm>
          <a:off x="2058245" y="2187086"/>
          <a:ext cx="825355" cy="5074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433"/>
              </a:lnTo>
              <a:lnTo>
                <a:pt x="825355" y="403433"/>
              </a:lnTo>
              <a:lnTo>
                <a:pt x="825355" y="507460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FC217F-77DE-490B-ADE7-5A3FB5D5FD1B}">
      <dsp:nvSpPr>
        <dsp:cNvPr id="0" name=""/>
        <dsp:cNvSpPr/>
      </dsp:nvSpPr>
      <dsp:spPr>
        <a:xfrm>
          <a:off x="768928" y="2187086"/>
          <a:ext cx="1289316" cy="509393"/>
        </a:xfrm>
        <a:custGeom>
          <a:avLst/>
          <a:gdLst/>
          <a:ahLst/>
          <a:cxnLst/>
          <a:rect l="0" t="0" r="0" b="0"/>
          <a:pathLst>
            <a:path>
              <a:moveTo>
                <a:pt x="1289316" y="0"/>
              </a:moveTo>
              <a:lnTo>
                <a:pt x="1289316" y="405366"/>
              </a:lnTo>
              <a:lnTo>
                <a:pt x="0" y="405366"/>
              </a:lnTo>
              <a:lnTo>
                <a:pt x="0" y="509393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71ABAF-0C50-44C9-A089-4F99868D0FF3}">
      <dsp:nvSpPr>
        <dsp:cNvPr id="0" name=""/>
        <dsp:cNvSpPr/>
      </dsp:nvSpPr>
      <dsp:spPr>
        <a:xfrm>
          <a:off x="2058245" y="1065259"/>
          <a:ext cx="2181772" cy="163544"/>
        </a:xfrm>
        <a:custGeom>
          <a:avLst/>
          <a:gdLst/>
          <a:ahLst/>
          <a:cxnLst/>
          <a:rect l="0" t="0" r="0" b="0"/>
          <a:pathLst>
            <a:path>
              <a:moveTo>
                <a:pt x="2181772" y="0"/>
              </a:moveTo>
              <a:lnTo>
                <a:pt x="2181772" y="59517"/>
              </a:lnTo>
              <a:lnTo>
                <a:pt x="0" y="59517"/>
              </a:lnTo>
              <a:lnTo>
                <a:pt x="0" y="163544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1882E5-4590-4918-9B99-F2C229373A03}">
      <dsp:nvSpPr>
        <dsp:cNvPr id="0" name=""/>
        <dsp:cNvSpPr/>
      </dsp:nvSpPr>
      <dsp:spPr>
        <a:xfrm>
          <a:off x="3118018" y="153440"/>
          <a:ext cx="2243996" cy="9118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E1FB3-A8F3-43AC-AB16-6B1318EAD3A7}">
      <dsp:nvSpPr>
        <dsp:cNvPr id="0" name=""/>
        <dsp:cNvSpPr/>
      </dsp:nvSpPr>
      <dsp:spPr>
        <a:xfrm>
          <a:off x="3242788" y="271971"/>
          <a:ext cx="2243996" cy="9118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Obchodní společnosti</a:t>
          </a:r>
          <a:endParaRPr lang="cs-CZ" sz="2000" b="1" kern="1200" dirty="0"/>
        </a:p>
      </dsp:txBody>
      <dsp:txXfrm>
        <a:off x="3242788" y="271971"/>
        <a:ext cx="2243996" cy="911819"/>
      </dsp:txXfrm>
    </dsp:sp>
    <dsp:sp modelId="{E6E8BE46-A375-41D5-8AC7-50E57B70D96E}">
      <dsp:nvSpPr>
        <dsp:cNvPr id="0" name=""/>
        <dsp:cNvSpPr/>
      </dsp:nvSpPr>
      <dsp:spPr>
        <a:xfrm>
          <a:off x="1262356" y="1228804"/>
          <a:ext cx="1591776" cy="9582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C491E-AF00-4BD8-9847-AF80809F2EA0}">
      <dsp:nvSpPr>
        <dsp:cNvPr id="0" name=""/>
        <dsp:cNvSpPr/>
      </dsp:nvSpPr>
      <dsp:spPr>
        <a:xfrm>
          <a:off x="1387126" y="1347335"/>
          <a:ext cx="1591776" cy="9582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Osobní</a:t>
          </a:r>
          <a:endParaRPr lang="cs-CZ" sz="2000" b="1" kern="1200" dirty="0"/>
        </a:p>
      </dsp:txBody>
      <dsp:txXfrm>
        <a:off x="1387126" y="1347335"/>
        <a:ext cx="1591776" cy="958282"/>
      </dsp:txXfrm>
    </dsp:sp>
    <dsp:sp modelId="{EF262D9F-CBB9-4944-AA11-B2FBBE462889}">
      <dsp:nvSpPr>
        <dsp:cNvPr id="0" name=""/>
        <dsp:cNvSpPr/>
      </dsp:nvSpPr>
      <dsp:spPr>
        <a:xfrm>
          <a:off x="-84644" y="2696479"/>
          <a:ext cx="1707146" cy="15772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EF7B7-B457-426F-9AF3-CF6A2A33BA54}">
      <dsp:nvSpPr>
        <dsp:cNvPr id="0" name=""/>
        <dsp:cNvSpPr/>
      </dsp:nvSpPr>
      <dsp:spPr>
        <a:xfrm>
          <a:off x="40125" y="2815011"/>
          <a:ext cx="1707146" cy="15772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Veřejná obchodní společnost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v.o.s</a:t>
          </a:r>
          <a:r>
            <a:rPr lang="cs-CZ" sz="1000" kern="1200" dirty="0" smtClean="0"/>
            <a:t>.</a:t>
          </a:r>
          <a:endParaRPr lang="cs-CZ" sz="1000" kern="1200" dirty="0"/>
        </a:p>
      </dsp:txBody>
      <dsp:txXfrm>
        <a:off x="40125" y="2815011"/>
        <a:ext cx="1707146" cy="1577276"/>
      </dsp:txXfrm>
    </dsp:sp>
    <dsp:sp modelId="{EB667BF6-9FC2-4396-8DB1-72B44E1649D6}">
      <dsp:nvSpPr>
        <dsp:cNvPr id="0" name=""/>
        <dsp:cNvSpPr/>
      </dsp:nvSpPr>
      <dsp:spPr>
        <a:xfrm>
          <a:off x="1839914" y="2694547"/>
          <a:ext cx="2087370" cy="1239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FD70D4-C375-43ED-8CD7-D8601EE76A13}">
      <dsp:nvSpPr>
        <dsp:cNvPr id="0" name=""/>
        <dsp:cNvSpPr/>
      </dsp:nvSpPr>
      <dsp:spPr>
        <a:xfrm>
          <a:off x="1964684" y="2813078"/>
          <a:ext cx="2087370" cy="12394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Komanditní společnost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k.s.</a:t>
          </a:r>
          <a:endParaRPr lang="cs-CZ" sz="1800" b="1" kern="1200" dirty="0"/>
        </a:p>
      </dsp:txBody>
      <dsp:txXfrm>
        <a:off x="1964684" y="2813078"/>
        <a:ext cx="2087370" cy="1239406"/>
      </dsp:txXfrm>
    </dsp:sp>
    <dsp:sp modelId="{F4080BA8-D94D-4272-B3AE-BDFA08F631C4}">
      <dsp:nvSpPr>
        <dsp:cNvPr id="0" name=""/>
        <dsp:cNvSpPr/>
      </dsp:nvSpPr>
      <dsp:spPr>
        <a:xfrm>
          <a:off x="5150351" y="1297714"/>
          <a:ext cx="2107516" cy="8543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48ECF-FA45-4629-A3A1-6234A515D5CF}">
      <dsp:nvSpPr>
        <dsp:cNvPr id="0" name=""/>
        <dsp:cNvSpPr/>
      </dsp:nvSpPr>
      <dsp:spPr>
        <a:xfrm>
          <a:off x="5275121" y="1416245"/>
          <a:ext cx="2107516" cy="8543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Kapitálové</a:t>
          </a:r>
          <a:endParaRPr lang="cs-CZ" sz="2000" b="1" kern="1200" dirty="0"/>
        </a:p>
      </dsp:txBody>
      <dsp:txXfrm>
        <a:off x="5275121" y="1416245"/>
        <a:ext cx="2107516" cy="854318"/>
      </dsp:txXfrm>
    </dsp:sp>
    <dsp:sp modelId="{F3474622-682F-44BE-A64E-5844600CCB33}">
      <dsp:nvSpPr>
        <dsp:cNvPr id="0" name=""/>
        <dsp:cNvSpPr/>
      </dsp:nvSpPr>
      <dsp:spPr>
        <a:xfrm>
          <a:off x="4119926" y="2375766"/>
          <a:ext cx="1757105" cy="134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CF5A09-196C-4C44-9BB5-5A878F8F5CF9}">
      <dsp:nvSpPr>
        <dsp:cNvPr id="0" name=""/>
        <dsp:cNvSpPr/>
      </dsp:nvSpPr>
      <dsp:spPr>
        <a:xfrm>
          <a:off x="4244696" y="2494297"/>
          <a:ext cx="1757105" cy="134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Společnost s ručením omezeným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s.r.o.</a:t>
          </a:r>
          <a:endParaRPr lang="cs-CZ" sz="1800" b="1" kern="1200" dirty="0"/>
        </a:p>
      </dsp:txBody>
      <dsp:txXfrm>
        <a:off x="4244696" y="2494297"/>
        <a:ext cx="1757105" cy="1348020"/>
      </dsp:txXfrm>
    </dsp:sp>
    <dsp:sp modelId="{6AE0CCAE-F2D9-4A7B-AE5A-DEBA60A2711E}">
      <dsp:nvSpPr>
        <dsp:cNvPr id="0" name=""/>
        <dsp:cNvSpPr/>
      </dsp:nvSpPr>
      <dsp:spPr>
        <a:xfrm>
          <a:off x="6276012" y="2375766"/>
          <a:ext cx="1802741" cy="15408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509F2B-A5B5-4266-BF92-F7241662B15D}">
      <dsp:nvSpPr>
        <dsp:cNvPr id="0" name=""/>
        <dsp:cNvSpPr/>
      </dsp:nvSpPr>
      <dsp:spPr>
        <a:xfrm>
          <a:off x="6400782" y="2494297"/>
          <a:ext cx="1802741" cy="15408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Akciová </a:t>
          </a:r>
          <a:r>
            <a:rPr lang="cs-CZ" sz="1800" b="1" kern="1200" dirty="0" smtClean="0"/>
            <a:t>společnost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a.s.</a:t>
          </a:r>
          <a:endParaRPr lang="cs-CZ" sz="2000" b="1" kern="1200" dirty="0"/>
        </a:p>
      </dsp:txBody>
      <dsp:txXfrm>
        <a:off x="6400782" y="2494297"/>
        <a:ext cx="1802741" cy="154082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41472E-98DC-405D-9BF5-4C74D1D56250}">
      <dsp:nvSpPr>
        <dsp:cNvPr id="0" name=""/>
        <dsp:cNvSpPr/>
      </dsp:nvSpPr>
      <dsp:spPr>
        <a:xfrm>
          <a:off x="1512371" y="0"/>
          <a:ext cx="4525962" cy="452596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2FC1A2-4EB9-481E-AC05-2D21E50793D0}">
      <dsp:nvSpPr>
        <dsp:cNvPr id="0" name=""/>
        <dsp:cNvSpPr/>
      </dsp:nvSpPr>
      <dsp:spPr>
        <a:xfrm>
          <a:off x="3738667" y="278314"/>
          <a:ext cx="2941875" cy="7902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Valná hromada </a:t>
          </a:r>
          <a:r>
            <a:rPr lang="cs-CZ" sz="2000" b="1" kern="1200" dirty="0" smtClean="0"/>
            <a:t>(majitelé)</a:t>
          </a:r>
          <a:endParaRPr lang="cs-CZ" sz="2000" b="1" kern="1200" dirty="0"/>
        </a:p>
      </dsp:txBody>
      <dsp:txXfrm>
        <a:off x="3738667" y="278314"/>
        <a:ext cx="2941875" cy="790275"/>
      </dsp:txXfrm>
    </dsp:sp>
    <dsp:sp modelId="{58E13BCE-784F-4695-90B2-852C668B0569}">
      <dsp:nvSpPr>
        <dsp:cNvPr id="0" name=""/>
        <dsp:cNvSpPr/>
      </dsp:nvSpPr>
      <dsp:spPr>
        <a:xfrm>
          <a:off x="3738667" y="1466359"/>
          <a:ext cx="2941875" cy="131359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Dozorčí rada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kontrolní orgán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 (volí majitelé</a:t>
          </a:r>
          <a:r>
            <a:rPr lang="cs-CZ" sz="1200" b="1" kern="1200" dirty="0" smtClean="0"/>
            <a:t>)</a:t>
          </a:r>
          <a:endParaRPr lang="cs-CZ" sz="1200" b="1" kern="1200" dirty="0"/>
        </a:p>
      </dsp:txBody>
      <dsp:txXfrm>
        <a:off x="3738667" y="1466359"/>
        <a:ext cx="2941875" cy="1313595"/>
      </dsp:txXfrm>
    </dsp:sp>
    <dsp:sp modelId="{DBED875A-F307-4BD9-8C7E-69D4F75F9ADB}">
      <dsp:nvSpPr>
        <dsp:cNvPr id="0" name=""/>
        <dsp:cNvSpPr/>
      </dsp:nvSpPr>
      <dsp:spPr>
        <a:xfrm>
          <a:off x="3738667" y="3056622"/>
          <a:ext cx="2941875" cy="12190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Jednatelé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(jednají jménem společnosti)</a:t>
          </a:r>
          <a:endParaRPr lang="cs-CZ" sz="1800" b="1" kern="1200" dirty="0"/>
        </a:p>
      </dsp:txBody>
      <dsp:txXfrm>
        <a:off x="3738667" y="3056622"/>
        <a:ext cx="2941875" cy="121907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41472E-98DC-405D-9BF5-4C74D1D56250}">
      <dsp:nvSpPr>
        <dsp:cNvPr id="0" name=""/>
        <dsp:cNvSpPr/>
      </dsp:nvSpPr>
      <dsp:spPr>
        <a:xfrm>
          <a:off x="1512371" y="0"/>
          <a:ext cx="4525962" cy="452596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2FC1A2-4EB9-481E-AC05-2D21E50793D0}">
      <dsp:nvSpPr>
        <dsp:cNvPr id="0" name=""/>
        <dsp:cNvSpPr/>
      </dsp:nvSpPr>
      <dsp:spPr>
        <a:xfrm>
          <a:off x="3738667" y="278314"/>
          <a:ext cx="2941875" cy="7902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Valná hromada </a:t>
          </a:r>
          <a:r>
            <a:rPr lang="cs-CZ" sz="2000" b="1" kern="1200" dirty="0" smtClean="0"/>
            <a:t>(majitelé)</a:t>
          </a:r>
          <a:endParaRPr lang="cs-CZ" sz="2000" b="1" kern="1200" dirty="0"/>
        </a:p>
      </dsp:txBody>
      <dsp:txXfrm>
        <a:off x="3738667" y="278314"/>
        <a:ext cx="2941875" cy="790275"/>
      </dsp:txXfrm>
    </dsp:sp>
    <dsp:sp modelId="{58E13BCE-784F-4695-90B2-852C668B0569}">
      <dsp:nvSpPr>
        <dsp:cNvPr id="0" name=""/>
        <dsp:cNvSpPr/>
      </dsp:nvSpPr>
      <dsp:spPr>
        <a:xfrm>
          <a:off x="3738667" y="1466359"/>
          <a:ext cx="2941875" cy="131359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Dozorčí rada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kontrolní orgán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 (volí majitelé</a:t>
          </a:r>
          <a:r>
            <a:rPr lang="cs-CZ" sz="1200" b="1" kern="1200" dirty="0" smtClean="0"/>
            <a:t>)</a:t>
          </a:r>
          <a:endParaRPr lang="cs-CZ" sz="1200" b="1" kern="1200" dirty="0"/>
        </a:p>
      </dsp:txBody>
      <dsp:txXfrm>
        <a:off x="3738667" y="1466359"/>
        <a:ext cx="2941875" cy="1313595"/>
      </dsp:txXfrm>
    </dsp:sp>
    <dsp:sp modelId="{DBED875A-F307-4BD9-8C7E-69D4F75F9ADB}">
      <dsp:nvSpPr>
        <dsp:cNvPr id="0" name=""/>
        <dsp:cNvSpPr/>
      </dsp:nvSpPr>
      <dsp:spPr>
        <a:xfrm>
          <a:off x="3738667" y="3056622"/>
          <a:ext cx="2941875" cy="12190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Představenstvo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(</a:t>
          </a:r>
          <a:r>
            <a:rPr lang="cs-CZ" sz="1800" b="1" kern="1200" smtClean="0"/>
            <a:t>řídí činnost </a:t>
          </a:r>
          <a:r>
            <a:rPr lang="cs-CZ" sz="1800" b="1" kern="1200" dirty="0" smtClean="0"/>
            <a:t>a.s.)</a:t>
          </a:r>
          <a:endParaRPr lang="cs-CZ" sz="1800" b="1" kern="1200" dirty="0"/>
        </a:p>
      </dsp:txBody>
      <dsp:txXfrm>
        <a:off x="3738667" y="3056622"/>
        <a:ext cx="2941875" cy="1219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CA49DA-391B-4482-8300-192B045C057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345990F-CBAD-4B83-A49A-62EAAA2C4D4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E553C55-C439-4AD8-B897-5781D6ADF85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D59B7B-845A-4584-A8DD-0B5894D2FE9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9DC0BA7-68DA-4557-BAE3-2DE0D2F0E3FD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D4D617-611B-43E4-B4C8-95538DB7A5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77BA071-20CB-42FB-B74B-F3FAC32EC876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7C7DA3-F6E4-45B1-A94A-5133E8A0A7D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E50B66F-5DAD-4AC2-8E59-66BF4B8C8C18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ACECDF-3400-472F-AEFF-BA13A182A2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6A8DEBF-3740-4D25-9570-7955179D9126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812752-C624-475F-930E-F638EF60D54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1331B3-B675-4412-A41B-31F18DD87719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2C2800-71D3-4E83-811F-DB36FF8278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3C9760F1-FBE6-44D3-B945-A04251A462BC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189AA9D-6871-47CF-AD9D-1D37D89993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A620374-DF6D-4865-AD8D-0713CA12C64F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DE5F7F-CF3F-4F7F-B52D-9FFEDE06F19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422D345-39E0-4CD3-AC40-23C5700D0C8C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43A1B51-8D46-46E1-BA26-7CEC6B48AA2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2A4B9E-0C39-44E3-95FF-1BEC0FC8759F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361696-CB63-417D-8C42-AC98A456A34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C9CD6C5-8033-44C1-BDA8-FF72DD2DFB32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722D4F8-139D-4BDA-9BA2-97C9737720D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9919" y="0"/>
            <a:ext cx="9555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Ing. Veronika Dostálková MBA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3276600" y="2708275"/>
            <a:ext cx="28841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1600" b="1" dirty="0" smtClean="0"/>
              <a:t> OBCHODNÍ SPOLEČNOSTI</a:t>
            </a:r>
            <a:endParaRPr lang="cs-CZ" sz="1600" b="1" dirty="0"/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3348038" y="3429000"/>
            <a:ext cx="2279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Podnik a podnikání</a:t>
            </a:r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 3. ročník</a:t>
            </a:r>
          </a:p>
        </p:txBody>
      </p:sp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xmlns="" val="2114230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Podnik a podnikání </a:t>
            </a:r>
            <a:r>
              <a:rPr lang="cs-CZ" b="1" u="sng" dirty="0" smtClean="0">
                <a:latin typeface="Arial" charset="0"/>
                <a:cs typeface="Arial" charset="0"/>
              </a:rPr>
              <a:t> </a:t>
            </a:r>
            <a:r>
              <a:rPr lang="cs-CZ" dirty="0" smtClean="0">
                <a:latin typeface="Arial" charset="0"/>
                <a:cs typeface="Arial" charset="0"/>
              </a:rPr>
              <a:t>je poskytnout žákům potřebné informace o pojmu ekonomie, podnik a podnikání. </a:t>
            </a:r>
          </a:p>
          <a:p>
            <a:pPr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v </a:t>
            </a:r>
            <a:r>
              <a:rPr lang="cs-CZ" dirty="0" smtClean="0">
                <a:latin typeface="Arial" charset="0"/>
                <a:cs typeface="Arial" charset="0"/>
              </a:rPr>
              <a:t>předmětu </a:t>
            </a:r>
            <a:r>
              <a:rPr lang="cs-CZ" dirty="0" smtClean="0">
                <a:latin typeface="Arial" charset="0"/>
                <a:cs typeface="Arial" charset="0"/>
              </a:rPr>
              <a:t>Ekonomie </a:t>
            </a:r>
            <a:r>
              <a:rPr lang="cs-CZ" dirty="0">
                <a:latin typeface="Arial" charset="0"/>
                <a:cs typeface="Arial" charset="0"/>
              </a:rPr>
              <a:t>na naší SŠ. </a:t>
            </a:r>
          </a:p>
          <a:p>
            <a:pPr>
              <a:lnSpc>
                <a:spcPct val="90000"/>
              </a:lnSpc>
            </a:pPr>
            <a:r>
              <a:rPr lang="cs-CZ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>
                <a:latin typeface="Arial" charset="0"/>
                <a:cs typeface="Arial" charset="0"/>
              </a:rPr>
              <a:t>o</a:t>
            </a:r>
            <a:r>
              <a:rPr lang="cs-CZ" u="sng" dirty="0" smtClean="0">
                <a:latin typeface="Arial" charset="0"/>
                <a:cs typeface="Arial" charset="0"/>
              </a:rPr>
              <a:t>bchodní společnosti.</a:t>
            </a:r>
            <a:endParaRPr lang="cs-CZ" u="sng" dirty="0">
              <a:latin typeface="Arial" charset="0"/>
              <a:cs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3814762" y="2130425"/>
            <a:ext cx="4643437" cy="1470025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Obchodní společnosti</a:t>
            </a:r>
          </a:p>
        </p:txBody>
      </p:sp>
      <p:pic>
        <p:nvPicPr>
          <p:cNvPr id="13316" name="Picture 4" descr="MP90044223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341438"/>
            <a:ext cx="3059113" cy="43799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70C0"/>
                </a:solidFill>
              </a:rPr>
              <a:t>Obchodní společnosti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525963"/>
          </a:xfrm>
        </p:spPr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cs-CZ" sz="2600" u="sng" dirty="0" smtClean="0"/>
              <a:t>Počet zakladatelů a členů:</a:t>
            </a:r>
            <a:r>
              <a:rPr lang="cs-CZ" sz="2600" dirty="0" smtClean="0"/>
              <a:t>   2 osoby</a:t>
            </a:r>
            <a:endParaRPr lang="cs-CZ" sz="2600" u="sng" dirty="0" smtClean="0"/>
          </a:p>
          <a:p>
            <a:pPr marL="68263" indent="0">
              <a:buFont typeface="Wingdings 2" pitchFamily="18" charset="2"/>
              <a:buNone/>
            </a:pPr>
            <a:r>
              <a:rPr lang="cs-CZ" sz="2600" u="sng" dirty="0" smtClean="0"/>
              <a:t>Ručení za závazky: </a:t>
            </a:r>
            <a:r>
              <a:rPr lang="cs-CZ" sz="2600" dirty="0" smtClean="0"/>
              <a:t>majitelé ručí nerozdílně celým svým i osobním majetkem.</a:t>
            </a:r>
            <a:endParaRPr lang="cs-CZ" sz="2600" u="sng" dirty="0" smtClean="0"/>
          </a:p>
          <a:p>
            <a:pPr marL="68263" indent="0">
              <a:buFont typeface="Wingdings 2" pitchFamily="18" charset="2"/>
              <a:buNone/>
            </a:pPr>
            <a:r>
              <a:rPr lang="cs-CZ" sz="2600" u="sng" dirty="0" smtClean="0"/>
              <a:t>Založení společnosti: </a:t>
            </a:r>
            <a:r>
              <a:rPr lang="cs-CZ" sz="2600" dirty="0" smtClean="0"/>
              <a:t>společenskou smlouvou.</a:t>
            </a:r>
          </a:p>
          <a:p>
            <a:pPr marL="68263" indent="0">
              <a:buFont typeface="Wingdings 2" pitchFamily="18" charset="2"/>
              <a:buNone/>
            </a:pPr>
            <a:r>
              <a:rPr lang="cs-CZ" sz="2600" u="sng" dirty="0" smtClean="0"/>
              <a:t>Dělení zisku: </a:t>
            </a:r>
            <a:r>
              <a:rPr lang="cs-CZ" sz="2600" dirty="0" smtClean="0"/>
              <a:t>zisk se dělí mezi společníky rovným dílem.</a:t>
            </a:r>
            <a:endParaRPr lang="cs-CZ" sz="2600" u="sng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70C0"/>
                </a:solidFill>
              </a:rPr>
              <a:t>Veřejná obchodní společnost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Počet zakladatelů a členů:</a:t>
            </a:r>
            <a:r>
              <a:rPr lang="cs-CZ" dirty="0"/>
              <a:t>   2 </a:t>
            </a:r>
            <a:r>
              <a:rPr lang="cs-CZ" dirty="0" smtClean="0"/>
              <a:t>osoby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/>
              <a:t>     komanditista a komplementář</a:t>
            </a:r>
            <a:endParaRPr lang="cs-CZ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Ručení za závazky</a:t>
            </a:r>
            <a:r>
              <a:rPr lang="cs-CZ" u="sng" dirty="0" smtClean="0"/>
              <a:t>:</a:t>
            </a:r>
            <a:r>
              <a:rPr lang="cs-CZ" dirty="0" smtClean="0"/>
              <a:t> komplementář </a:t>
            </a:r>
            <a:r>
              <a:rPr lang="cs-CZ" dirty="0"/>
              <a:t>ručí </a:t>
            </a:r>
            <a:r>
              <a:rPr lang="cs-CZ" dirty="0" smtClean="0"/>
              <a:t> </a:t>
            </a:r>
            <a:r>
              <a:rPr lang="cs-CZ" dirty="0"/>
              <a:t>celým svým i osobním majetkem</a:t>
            </a:r>
            <a:r>
              <a:rPr lang="cs-CZ" dirty="0" smtClean="0"/>
              <a:t>.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/>
              <a:t>Komanditista ručí do výše vkladu (min. 5000 Kč)</a:t>
            </a:r>
            <a:endParaRPr lang="cs-CZ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Založení společnosti: </a:t>
            </a:r>
            <a:r>
              <a:rPr lang="cs-CZ" dirty="0"/>
              <a:t>společenskou smlouvou.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Dělení zisku: </a:t>
            </a:r>
            <a:r>
              <a:rPr lang="cs-CZ" dirty="0"/>
              <a:t>zisk se dělí mezi společníky </a:t>
            </a:r>
            <a:r>
              <a:rPr lang="cs-CZ" dirty="0" smtClean="0"/>
              <a:t>podle pravidel uvedených ve společenské smlouvě.</a:t>
            </a:r>
            <a:endParaRPr lang="cs-CZ" u="sng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70C0"/>
                </a:solidFill>
              </a:rPr>
              <a:t>Komanditní společnost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cs-CZ" u="sng" smtClean="0"/>
              <a:t>Počet zakladatelů a členů:</a:t>
            </a:r>
            <a:r>
              <a:rPr lang="cs-CZ" smtClean="0"/>
              <a:t>   1-50 osob</a:t>
            </a:r>
          </a:p>
          <a:p>
            <a:pPr marL="68263" indent="0">
              <a:buFont typeface="Wingdings 2" pitchFamily="18" charset="2"/>
              <a:buNone/>
            </a:pPr>
            <a:r>
              <a:rPr lang="cs-CZ" u="sng" smtClean="0"/>
              <a:t>Základní jmění: </a:t>
            </a:r>
            <a:r>
              <a:rPr lang="cs-CZ" smtClean="0"/>
              <a:t>   200 000 Kč</a:t>
            </a:r>
            <a:endParaRPr lang="cs-CZ" u="sng" smtClean="0"/>
          </a:p>
          <a:p>
            <a:pPr marL="68263" indent="0">
              <a:buFont typeface="Wingdings 2" pitchFamily="18" charset="2"/>
              <a:buNone/>
            </a:pPr>
            <a:r>
              <a:rPr lang="cs-CZ" u="sng" smtClean="0"/>
              <a:t>Ručení za závazky: </a:t>
            </a:r>
            <a:r>
              <a:rPr lang="cs-CZ" smtClean="0"/>
              <a:t>majitelé ručí do výše svého vkladu.</a:t>
            </a:r>
            <a:endParaRPr lang="cs-CZ" u="sng" smtClean="0"/>
          </a:p>
          <a:p>
            <a:pPr marL="68263" indent="0">
              <a:buFont typeface="Wingdings 2" pitchFamily="18" charset="2"/>
              <a:buNone/>
            </a:pPr>
            <a:r>
              <a:rPr lang="cs-CZ" u="sng" smtClean="0"/>
              <a:t>Založení společnosti: </a:t>
            </a:r>
            <a:r>
              <a:rPr lang="cs-CZ" smtClean="0"/>
              <a:t>společenskou smlouvou. Zápisem do obchodního rejstříku.</a:t>
            </a:r>
          </a:p>
          <a:p>
            <a:pPr marL="68263" indent="0">
              <a:buFont typeface="Wingdings 2" pitchFamily="18" charset="2"/>
              <a:buNone/>
            </a:pPr>
            <a:r>
              <a:rPr lang="cs-CZ" u="sng" smtClean="0"/>
              <a:t>Dělení zisku: </a:t>
            </a:r>
            <a:r>
              <a:rPr lang="cs-CZ" smtClean="0"/>
              <a:t>zisk se dělí mezi společníky podle výše vloženého kapitálu.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70C0"/>
                </a:solidFill>
              </a:rPr>
              <a:t>Společnost s ručením omezeným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70C0"/>
                </a:solidFill>
              </a:rPr>
              <a:t>Orgány s.r.o.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Počet zakladatelů a členů:</a:t>
            </a:r>
            <a:r>
              <a:rPr lang="cs-CZ" dirty="0"/>
              <a:t>  </a:t>
            </a:r>
            <a:r>
              <a:rPr lang="cs-CZ" dirty="0" smtClean="0"/>
              <a:t>min. </a:t>
            </a:r>
            <a:r>
              <a:rPr lang="cs-CZ" dirty="0"/>
              <a:t>2</a:t>
            </a:r>
            <a:r>
              <a:rPr lang="cs-CZ" dirty="0" smtClean="0"/>
              <a:t> fyzické,             nebo 1 právnická osoba</a:t>
            </a:r>
            <a:endParaRPr lang="cs-CZ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Základní jmění: </a:t>
            </a:r>
            <a:r>
              <a:rPr lang="cs-CZ" dirty="0"/>
              <a:t>   </a:t>
            </a:r>
            <a:r>
              <a:rPr lang="cs-CZ" dirty="0" smtClean="0"/>
              <a:t>2 000 </a:t>
            </a:r>
            <a:r>
              <a:rPr lang="cs-CZ" dirty="0"/>
              <a:t>000 Kč</a:t>
            </a:r>
            <a:endParaRPr lang="cs-CZ" u="sng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Ručení za závazky: </a:t>
            </a:r>
            <a:r>
              <a:rPr lang="cs-CZ" dirty="0"/>
              <a:t>majitelé ručí do výše </a:t>
            </a:r>
            <a:r>
              <a:rPr lang="cs-CZ" dirty="0" smtClean="0"/>
              <a:t>hodnoty svých akcií.</a:t>
            </a:r>
            <a:endParaRPr lang="cs-CZ" u="sng" dirty="0"/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Založení společnosti: </a:t>
            </a:r>
            <a:r>
              <a:rPr lang="cs-CZ" dirty="0" smtClean="0"/>
              <a:t>Zakladatelskou smlouvou. </a:t>
            </a:r>
            <a:r>
              <a:rPr lang="cs-CZ" dirty="0"/>
              <a:t>Zápisem do obchodního rejstříku.</a:t>
            </a:r>
          </a:p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u="sng" dirty="0"/>
              <a:t>Dělení zisku: </a:t>
            </a:r>
            <a:r>
              <a:rPr lang="cs-CZ" dirty="0"/>
              <a:t>zisk se dělí mezi společníky podle </a:t>
            </a:r>
            <a:r>
              <a:rPr lang="cs-CZ" dirty="0" smtClean="0"/>
              <a:t>hodnoty a množství akcií.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70C0"/>
                </a:solidFill>
              </a:rPr>
              <a:t>Akciová společnost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70C0"/>
                </a:solidFill>
              </a:rPr>
              <a:t>Orgány a.s.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latin typeface="Arial" charset="0"/>
              </a:rPr>
              <a:t>Porovnejte výhody a nevýhody u všech druhů obchodních společností.</a:t>
            </a:r>
          </a:p>
        </p:txBody>
      </p:sp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BF2E07"/>
                </a:solidFill>
                <a:latin typeface="Arial" charset="0"/>
              </a:rPr>
              <a:t>Úkol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cs-CZ" dirty="0" smtClean="0"/>
              <a:t>KLÍNSKÝ, Petr; MUNCH, Otto. </a:t>
            </a:r>
            <a:r>
              <a:rPr lang="cs-CZ" i="1" dirty="0" smtClean="0"/>
              <a:t>Ekonomika pro obchodní akademie a ostatní střední školy 1-4</a:t>
            </a:r>
            <a:r>
              <a:rPr lang="cs-CZ" dirty="0" smtClean="0"/>
              <a:t>. Praha: Fortuna, 2006, ISBN 978-80-7402-093-3.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cs-CZ" dirty="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cs-CZ" dirty="0" smtClean="0"/>
              <a:t>BELLOVÁ, Jana; ZLÁMAL, Jaroslav; MENDL, Zdeněk. </a:t>
            </a:r>
            <a:r>
              <a:rPr lang="cs-CZ" i="1" dirty="0" smtClean="0"/>
              <a:t>Ekonomie</a:t>
            </a:r>
            <a:r>
              <a:rPr lang="cs-CZ" dirty="0" smtClean="0"/>
              <a:t>. Kralice na Hané: </a:t>
            </a:r>
            <a:r>
              <a:rPr lang="cs-CZ" dirty="0" err="1" smtClean="0"/>
              <a:t>Computer</a:t>
            </a:r>
            <a:r>
              <a:rPr lang="cs-CZ" dirty="0" smtClean="0"/>
              <a:t> Media s.r.o., 2011, ISBN 978-80-7402-093-3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cs-CZ" smtClean="0">
                <a:hlinkClick r:id="rId2"/>
              </a:rPr>
              <a:t>www.microsoftoffice.com</a:t>
            </a:r>
            <a:endParaRPr lang="cs-CZ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  <a:latin typeface="Arial" charset="0"/>
              </a:rPr>
              <a:t>Použité zdroje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75</TotalTime>
  <Words>376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ANOTACE</vt:lpstr>
      <vt:lpstr>Obchodní společnosti</vt:lpstr>
      <vt:lpstr>Obchodní společnosti</vt:lpstr>
      <vt:lpstr>Veřejná obchodní společnost</vt:lpstr>
      <vt:lpstr>Komanditní společnost</vt:lpstr>
      <vt:lpstr>Společnost s ručením omezeným</vt:lpstr>
      <vt:lpstr>Orgány s.r.o.</vt:lpstr>
      <vt:lpstr>Akciová společnost</vt:lpstr>
      <vt:lpstr>Orgány a.s.</vt:lpstr>
      <vt:lpstr>Úkol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společnosti</dc:title>
  <dc:creator>dostalkovaveronika</dc:creator>
  <cp:lastModifiedBy>Veronika Dostálková</cp:lastModifiedBy>
  <cp:revision>14</cp:revision>
  <dcterms:created xsi:type="dcterms:W3CDTF">2012-06-20T10:52:15Z</dcterms:created>
  <dcterms:modified xsi:type="dcterms:W3CDTF">2013-02-10T17:18:01Z</dcterms:modified>
</cp:coreProperties>
</file>