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73" r:id="rId6"/>
    <p:sldId id="274" r:id="rId7"/>
    <p:sldId id="275" r:id="rId8"/>
    <p:sldId id="276" r:id="rId9"/>
    <p:sldId id="277" r:id="rId10"/>
    <p:sldId id="260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olub" TargetMode="External"/><Relationship Id="rId2" Type="http://schemas.openxmlformats.org/officeDocument/2006/relationships/hyperlink" Target="http://zabajzna.blog.cz/rubrika/zab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roda.cz/lexikon.php?detail=855" TargetMode="External"/><Relationship Id="rId5" Type="http://schemas.openxmlformats.org/officeDocument/2006/relationships/hyperlink" Target="http://cs.wikipedia.org/wiki/Kos_%C4%8Dern%C3%BD" TargetMode="External"/><Relationship Id="rId4" Type="http://schemas.openxmlformats.org/officeDocument/2006/relationships/hyperlink" Target="http://www.prirodainfo.cz/karta.php?cislo=207.00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04813"/>
            <a:ext cx="6083300" cy="148748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1116013" y="2420938"/>
            <a:ext cx="7127875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Název</a:t>
            </a:r>
            <a:r>
              <a:rPr lang="cs-CZ" b="1">
                <a:solidFill>
                  <a:srgbClr val="0D0D0D"/>
                </a:solidFill>
              </a:rPr>
              <a:t>: </a:t>
            </a:r>
            <a:r>
              <a:rPr lang="cs-CZ" b="1" smtClean="0">
                <a:solidFill>
                  <a:srgbClr val="0D0D0D"/>
                </a:solidFill>
              </a:rPr>
              <a:t>VY_32_INOVACE_039_</a:t>
            </a:r>
            <a:r>
              <a:rPr lang="cs-CZ" b="1" smtClean="0">
                <a:solidFill>
                  <a:srgbClr val="898989"/>
                </a:solidFill>
              </a:rPr>
              <a:t> </a:t>
            </a:r>
            <a:r>
              <a:rPr lang="cs-CZ" b="1" dirty="0">
                <a:solidFill>
                  <a:srgbClr val="898989"/>
                </a:solidFill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Šablona: III/2</a:t>
            </a:r>
          </a:p>
          <a:p>
            <a:r>
              <a:rPr lang="cs-CZ" dirty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Téma:</a:t>
            </a:r>
            <a:r>
              <a:rPr lang="cs-CZ" dirty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Živočichové v našich parcích</a:t>
            </a:r>
            <a:endParaRPr lang="cs-CZ" i="1" dirty="0">
              <a:solidFill>
                <a:srgbClr val="0D0D0D"/>
              </a:solidFill>
            </a:endParaRP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Ročník: 4.</a:t>
            </a:r>
          </a:p>
          <a:p>
            <a:r>
              <a:rPr lang="cs-CZ" dirty="0">
                <a:solidFill>
                  <a:srgbClr val="0D0D0D"/>
                </a:solidFill>
              </a:rPr>
              <a:t>Autor: Petra </a:t>
            </a:r>
            <a:r>
              <a:rPr lang="cs-CZ" dirty="0" err="1">
                <a:solidFill>
                  <a:srgbClr val="0D0D0D"/>
                </a:solidFill>
              </a:rPr>
              <a:t>Brethová</a:t>
            </a:r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Datum: </a:t>
            </a:r>
            <a:r>
              <a:rPr lang="cs-CZ" dirty="0" smtClean="0">
                <a:solidFill>
                  <a:srgbClr val="0D0D0D"/>
                </a:solidFill>
              </a:rPr>
              <a:t>12.2. 2013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Obojživelníci</a:t>
            </a:r>
          </a:p>
          <a:p>
            <a:r>
              <a:rPr lang="cs-CZ" u="sng" dirty="0" smtClean="0"/>
              <a:t>Anotace:</a:t>
            </a:r>
          </a:p>
          <a:p>
            <a:r>
              <a:rPr lang="cs-CZ" dirty="0" smtClean="0"/>
              <a:t>Vyjmenuje typické zástupce živočichů na </a:t>
            </a:r>
            <a:r>
              <a:rPr lang="cs-CZ" smtClean="0"/>
              <a:t>našich loukách.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v našich parcích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parcích žijí původně lesní druhy živočichů</a:t>
            </a:r>
          </a:p>
        </p:txBody>
      </p:sp>
      <p:pic>
        <p:nvPicPr>
          <p:cNvPr id="4" name="Obrázek 3" descr="veverk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0750" y="2852936"/>
            <a:ext cx="4762500" cy="28803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 Ropucha obecná</a:t>
            </a:r>
          </a:p>
          <a:p>
            <a:r>
              <a:rPr lang="cs-CZ" dirty="0" smtClean="0"/>
              <a:t>     U nás patří k nejhojnějším obojživelníkům.</a:t>
            </a:r>
          </a:p>
          <a:p>
            <a:r>
              <a:rPr lang="cs-CZ" dirty="0" smtClean="0"/>
              <a:t>    Za potravou vyráží po soumraku, přes den se ukrývá.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ropucha_obecna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2636912"/>
            <a:ext cx="5688632" cy="367240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 věžák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 hejnech a živí se různými semeny a zbytky lidské potravy.</a:t>
            </a:r>
          </a:p>
          <a:p>
            <a:r>
              <a:rPr lang="cs-CZ" dirty="0" smtClean="0"/>
              <a:t>Jeho trus narušuje městské stavby.</a:t>
            </a:r>
          </a:p>
          <a:p>
            <a:endParaRPr lang="cs-CZ" dirty="0"/>
          </a:p>
        </p:txBody>
      </p:sp>
      <p:pic>
        <p:nvPicPr>
          <p:cNvPr id="4" name="Obrázek 3" descr="258px-Gołąb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3573016"/>
            <a:ext cx="3544499" cy="266429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Hrdlička zahradní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Živí se převážně semeny nebo zbytky potravy lidí.</a:t>
            </a:r>
          </a:p>
          <a:p>
            <a:r>
              <a:rPr lang="cs-CZ" dirty="0" smtClean="0"/>
              <a:t>Chová se krotce.</a:t>
            </a:r>
          </a:p>
          <a:p>
            <a:r>
              <a:rPr lang="cs-CZ" dirty="0" smtClean="0"/>
              <a:t>V zimě přilétá na krmítka.</a:t>
            </a:r>
          </a:p>
          <a:p>
            <a:endParaRPr lang="cs-CZ" dirty="0"/>
          </a:p>
        </p:txBody>
      </p:sp>
      <p:pic>
        <p:nvPicPr>
          <p:cNvPr id="4" name="Obrázek 3" descr="Streptopelia decaoct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3861048"/>
            <a:ext cx="3048000" cy="201622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 černý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náš nejznámější parkový pták.</a:t>
            </a:r>
          </a:p>
          <a:p>
            <a:r>
              <a:rPr lang="cs-CZ" dirty="0" smtClean="0"/>
              <a:t>Hnízdo si staví na stromech, keřích nebo pod různými přístřešky.</a:t>
            </a:r>
          </a:p>
          <a:p>
            <a:endParaRPr lang="cs-CZ" dirty="0"/>
          </a:p>
        </p:txBody>
      </p:sp>
      <p:pic>
        <p:nvPicPr>
          <p:cNvPr id="4" name="Obrázek 3" descr="225px-Kos_cer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0800000" flipV="1">
            <a:off x="3143250" y="3717032"/>
            <a:ext cx="3588990" cy="252028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Strakapoud velký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Hnízdí v dutinách,které si vytesává svým zobákem.</a:t>
            </a:r>
          </a:p>
          <a:p>
            <a:r>
              <a:rPr lang="cs-CZ" dirty="0" smtClean="0"/>
              <a:t>V parcích se živí hmyzem a semeny jehličnatých stromů.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strakapoud-velky.jpg"/>
          <p:cNvPicPr>
            <a:picLocks noChangeAspect="1"/>
          </p:cNvPicPr>
          <p:nvPr/>
        </p:nvPicPr>
        <p:blipFill rotWithShape="1">
          <a:blip r:embed="rId2" cstate="print"/>
          <a:srcRect b="7508"/>
          <a:stretch/>
        </p:blipFill>
        <p:spPr>
          <a:xfrm>
            <a:off x="5076056" y="3356992"/>
            <a:ext cx="3384376" cy="273065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Netopýr hvízdavý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Netopýři jsou savci, kteří mají křídla a dokážou létat.</a:t>
            </a:r>
          </a:p>
          <a:p>
            <a:r>
              <a:rPr lang="cs-CZ" dirty="0" smtClean="0"/>
              <a:t>Živí se hmyzem.</a:t>
            </a:r>
          </a:p>
          <a:p>
            <a:endParaRPr lang="cs-CZ" dirty="0"/>
          </a:p>
        </p:txBody>
      </p:sp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3573016"/>
            <a:ext cx="4176464" cy="237626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hlinkClick r:id="rId2"/>
              </a:rPr>
              <a:t>http://zabajzna.blog.cz/rubrika/zaby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hlinkClick r:id="rId3"/>
              </a:rPr>
              <a:t>http://cs.wikipedia.org/wiki/Holub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prirodainfo.cz</a:t>
            </a:r>
            <a:r>
              <a:rPr lang="cs-CZ" dirty="0" smtClean="0">
                <a:hlinkClick r:id="rId4"/>
              </a:rPr>
              <a:t>/karta.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cislo</a:t>
            </a:r>
            <a:r>
              <a:rPr lang="cs-CZ" dirty="0" smtClean="0">
                <a:hlinkClick r:id="rId4"/>
              </a:rPr>
              <a:t>=207.00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hlinkClick r:id="rId5"/>
              </a:rPr>
              <a:t>http://cs.wikipedia.org/wiki/Kos_%C4%8Dern%C3%BD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priroda.cz</a:t>
            </a:r>
            <a:r>
              <a:rPr lang="cs-CZ" dirty="0" smtClean="0">
                <a:hlinkClick r:id="rId6"/>
              </a:rPr>
              <a:t>/lexikon.</a:t>
            </a:r>
            <a:r>
              <a:rPr lang="cs-CZ" dirty="0" err="1" smtClean="0">
                <a:hlinkClick r:id="rId6"/>
              </a:rPr>
              <a:t>php</a:t>
            </a:r>
            <a:r>
              <a:rPr lang="cs-CZ" dirty="0" smtClean="0">
                <a:hlinkClick r:id="rId6"/>
              </a:rPr>
              <a:t>?detail=855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biolib.cz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taxonimage</a:t>
            </a:r>
            <a:r>
              <a:rPr lang="cs-CZ" dirty="0" smtClean="0"/>
              <a:t>/id65917/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185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Živočichové v našich parcích</vt:lpstr>
      <vt:lpstr> </vt:lpstr>
      <vt:lpstr>Holub věžák</vt:lpstr>
      <vt:lpstr>Hrdlička zahradní</vt:lpstr>
      <vt:lpstr>Kos černý</vt:lpstr>
      <vt:lpstr>Strakapoud velký</vt:lpstr>
      <vt:lpstr>Netopýr hvízdavý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Martin a Lída</cp:lastModifiedBy>
  <cp:revision>33</cp:revision>
  <dcterms:created xsi:type="dcterms:W3CDTF">2013-01-02T17:26:08Z</dcterms:created>
  <dcterms:modified xsi:type="dcterms:W3CDTF">2013-02-21T10:35:44Z</dcterms:modified>
</cp:coreProperties>
</file>