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sldIdLst>
    <p:sldId id="269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7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EBEA40-D95A-4A5D-8AC4-A5BB72360997}" type="doc">
      <dgm:prSet loTypeId="urn:microsoft.com/office/officeart/2005/8/layout/hierarchy1" loCatId="hierarchy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cs-CZ"/>
        </a:p>
      </dgm:t>
    </dgm:pt>
    <dgm:pt modelId="{DE9A6089-2145-4B19-8D1E-39B700EF5822}">
      <dgm:prSet phldrT="[Text]" custT="1"/>
      <dgm:spPr/>
      <dgm:t>
        <a:bodyPr/>
        <a:lstStyle/>
        <a:p>
          <a:r>
            <a:rPr lang="cs-CZ" sz="3200" b="1" dirty="0" smtClean="0"/>
            <a:t>Živnosti</a:t>
          </a:r>
          <a:endParaRPr lang="cs-CZ" sz="3200" b="1" dirty="0"/>
        </a:p>
      </dgm:t>
    </dgm:pt>
    <dgm:pt modelId="{E41BDD89-158E-485B-A97C-344BC7BFB541}" type="parTrans" cxnId="{CBB7DE63-4B91-43EC-812B-A8034F0B3F2B}">
      <dgm:prSet/>
      <dgm:spPr/>
      <dgm:t>
        <a:bodyPr/>
        <a:lstStyle/>
        <a:p>
          <a:endParaRPr lang="cs-CZ" b="1"/>
        </a:p>
      </dgm:t>
    </dgm:pt>
    <dgm:pt modelId="{283180E7-82FF-4AA0-AFDD-B9AC5DC98F3D}" type="sibTrans" cxnId="{CBB7DE63-4B91-43EC-812B-A8034F0B3F2B}">
      <dgm:prSet/>
      <dgm:spPr/>
      <dgm:t>
        <a:bodyPr/>
        <a:lstStyle/>
        <a:p>
          <a:endParaRPr lang="cs-CZ" b="1"/>
        </a:p>
      </dgm:t>
    </dgm:pt>
    <dgm:pt modelId="{90144CEE-69E8-44CE-961F-AB74180818D4}">
      <dgm:prSet phldrT="[Text]" custT="1"/>
      <dgm:spPr/>
      <dgm:t>
        <a:bodyPr/>
        <a:lstStyle/>
        <a:p>
          <a:r>
            <a:rPr lang="cs-CZ" sz="2000" b="1" dirty="0" smtClean="0"/>
            <a:t>Ohlašovací</a:t>
          </a:r>
          <a:endParaRPr lang="cs-CZ" sz="2000" b="1" dirty="0"/>
        </a:p>
      </dgm:t>
    </dgm:pt>
    <dgm:pt modelId="{4B43B1BC-840B-4433-8701-08E4E51004FE}" type="parTrans" cxnId="{54E1945C-1E14-4A9B-B5BB-A2175B265907}">
      <dgm:prSet/>
      <dgm:spPr/>
      <dgm:t>
        <a:bodyPr/>
        <a:lstStyle/>
        <a:p>
          <a:endParaRPr lang="cs-CZ" b="1"/>
        </a:p>
      </dgm:t>
    </dgm:pt>
    <dgm:pt modelId="{747BF0DB-E40B-4E20-BD4E-FF7F51BF8D83}" type="sibTrans" cxnId="{54E1945C-1E14-4A9B-B5BB-A2175B265907}">
      <dgm:prSet/>
      <dgm:spPr/>
      <dgm:t>
        <a:bodyPr/>
        <a:lstStyle/>
        <a:p>
          <a:endParaRPr lang="cs-CZ" b="1"/>
        </a:p>
      </dgm:t>
    </dgm:pt>
    <dgm:pt modelId="{36A641E3-D2DB-4E0B-BB18-5A826FD2E58B}">
      <dgm:prSet phldrT="[Text]"/>
      <dgm:spPr/>
      <dgm:t>
        <a:bodyPr/>
        <a:lstStyle/>
        <a:p>
          <a:r>
            <a:rPr lang="cs-CZ" b="1" dirty="0" smtClean="0"/>
            <a:t>řemeslné</a:t>
          </a:r>
          <a:endParaRPr lang="cs-CZ" b="1" dirty="0"/>
        </a:p>
      </dgm:t>
    </dgm:pt>
    <dgm:pt modelId="{6ACEDAAF-C934-4DC6-93B5-A78E0CDCC906}" type="parTrans" cxnId="{0F57369B-59A5-4D35-8C4A-9E343585F17B}">
      <dgm:prSet/>
      <dgm:spPr/>
      <dgm:t>
        <a:bodyPr/>
        <a:lstStyle/>
        <a:p>
          <a:endParaRPr lang="cs-CZ" b="1"/>
        </a:p>
      </dgm:t>
    </dgm:pt>
    <dgm:pt modelId="{B7E8F711-97ED-475B-9B10-F4EB83580E1B}" type="sibTrans" cxnId="{0F57369B-59A5-4D35-8C4A-9E343585F17B}">
      <dgm:prSet/>
      <dgm:spPr/>
      <dgm:t>
        <a:bodyPr/>
        <a:lstStyle/>
        <a:p>
          <a:endParaRPr lang="cs-CZ" b="1"/>
        </a:p>
      </dgm:t>
    </dgm:pt>
    <dgm:pt modelId="{8BE373B1-02AD-4D59-879D-2D6AD7E102CF}">
      <dgm:prSet phldrT="[Text]"/>
      <dgm:spPr/>
      <dgm:t>
        <a:bodyPr/>
        <a:lstStyle/>
        <a:p>
          <a:r>
            <a:rPr lang="cs-CZ" b="1" dirty="0" smtClean="0"/>
            <a:t>vázané</a:t>
          </a:r>
          <a:endParaRPr lang="cs-CZ" b="1" dirty="0"/>
        </a:p>
      </dgm:t>
    </dgm:pt>
    <dgm:pt modelId="{7222E3E5-CFF4-485D-975C-B0848C8F7686}" type="parTrans" cxnId="{D671429A-EA89-4434-BEA1-91B1F73E4670}">
      <dgm:prSet/>
      <dgm:spPr/>
      <dgm:t>
        <a:bodyPr/>
        <a:lstStyle/>
        <a:p>
          <a:endParaRPr lang="cs-CZ" b="1"/>
        </a:p>
      </dgm:t>
    </dgm:pt>
    <dgm:pt modelId="{775EBB87-4E07-4441-B312-DC759AE5B3D8}" type="sibTrans" cxnId="{D671429A-EA89-4434-BEA1-91B1F73E4670}">
      <dgm:prSet/>
      <dgm:spPr/>
      <dgm:t>
        <a:bodyPr/>
        <a:lstStyle/>
        <a:p>
          <a:endParaRPr lang="cs-CZ" b="1"/>
        </a:p>
      </dgm:t>
    </dgm:pt>
    <dgm:pt modelId="{C8E25A21-E510-46AB-A006-0C40633C8EE0}">
      <dgm:prSet phldrT="[Text]" custT="1"/>
      <dgm:spPr/>
      <dgm:t>
        <a:bodyPr/>
        <a:lstStyle/>
        <a:p>
          <a:r>
            <a:rPr lang="cs-CZ" sz="2000" b="1" dirty="0" smtClean="0"/>
            <a:t>Koncesované</a:t>
          </a:r>
          <a:endParaRPr lang="cs-CZ" sz="2000" b="1" dirty="0"/>
        </a:p>
      </dgm:t>
    </dgm:pt>
    <dgm:pt modelId="{EFF00B13-4709-4050-892F-3179C71FF14D}" type="parTrans" cxnId="{23E5423F-B97B-44CC-827C-6B612BF98DC1}">
      <dgm:prSet/>
      <dgm:spPr/>
      <dgm:t>
        <a:bodyPr/>
        <a:lstStyle/>
        <a:p>
          <a:endParaRPr lang="cs-CZ" b="1"/>
        </a:p>
      </dgm:t>
    </dgm:pt>
    <dgm:pt modelId="{76358BDC-D783-4A0A-940B-8EC091004EE3}" type="sibTrans" cxnId="{23E5423F-B97B-44CC-827C-6B612BF98DC1}">
      <dgm:prSet/>
      <dgm:spPr/>
      <dgm:t>
        <a:bodyPr/>
        <a:lstStyle/>
        <a:p>
          <a:endParaRPr lang="cs-CZ" b="1"/>
        </a:p>
      </dgm:t>
    </dgm:pt>
    <dgm:pt modelId="{19C5FD9E-4535-41F4-8CBC-0DF4EA61BEB1}">
      <dgm:prSet phldrT="[Text]"/>
      <dgm:spPr/>
      <dgm:t>
        <a:bodyPr/>
        <a:lstStyle/>
        <a:p>
          <a:r>
            <a:rPr lang="cs-CZ" b="1" dirty="0" smtClean="0"/>
            <a:t>volné</a:t>
          </a:r>
          <a:endParaRPr lang="cs-CZ" b="1" dirty="0"/>
        </a:p>
      </dgm:t>
    </dgm:pt>
    <dgm:pt modelId="{890AB271-ACE3-408A-897E-8FCC9D6C4ACF}" type="parTrans" cxnId="{400E2CA3-6744-4134-AF64-95A5914FEDC2}">
      <dgm:prSet/>
      <dgm:spPr/>
      <dgm:t>
        <a:bodyPr/>
        <a:lstStyle/>
        <a:p>
          <a:endParaRPr lang="cs-CZ" b="1"/>
        </a:p>
      </dgm:t>
    </dgm:pt>
    <dgm:pt modelId="{82807181-F051-4AA3-9BB7-ED42E3EA1A6B}" type="sibTrans" cxnId="{400E2CA3-6744-4134-AF64-95A5914FEDC2}">
      <dgm:prSet/>
      <dgm:spPr/>
      <dgm:t>
        <a:bodyPr/>
        <a:lstStyle/>
        <a:p>
          <a:endParaRPr lang="cs-CZ" b="1"/>
        </a:p>
      </dgm:t>
    </dgm:pt>
    <dgm:pt modelId="{B3C69FF4-56D7-4175-BF7B-26D7B446F427}" type="pres">
      <dgm:prSet presAssocID="{4BEBEA40-D95A-4A5D-8AC4-A5BB7236099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04799503-01B5-4BF9-9FFD-A3D759FADBE7}" type="pres">
      <dgm:prSet presAssocID="{DE9A6089-2145-4B19-8D1E-39B700EF5822}" presName="hierRoot1" presStyleCnt="0"/>
      <dgm:spPr/>
    </dgm:pt>
    <dgm:pt modelId="{B4DA038B-6B2A-49FD-A34A-1BA76EE3C957}" type="pres">
      <dgm:prSet presAssocID="{DE9A6089-2145-4B19-8D1E-39B700EF5822}" presName="composite" presStyleCnt="0"/>
      <dgm:spPr/>
    </dgm:pt>
    <dgm:pt modelId="{2354AE4E-C1B8-4264-9066-24E6BDF55764}" type="pres">
      <dgm:prSet presAssocID="{DE9A6089-2145-4B19-8D1E-39B700EF5822}" presName="background" presStyleLbl="node0" presStyleIdx="0" presStyleCnt="2"/>
      <dgm:spPr/>
    </dgm:pt>
    <dgm:pt modelId="{FED3E6E0-FDC5-4B27-A469-FF37C91073DD}" type="pres">
      <dgm:prSet presAssocID="{DE9A6089-2145-4B19-8D1E-39B700EF5822}" presName="text" presStyleLbl="fgAcc0" presStyleIdx="0" presStyleCnt="2" custScaleX="12963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F6AB575-8FEF-4E46-9449-B2F53BAFEF2A}" type="pres">
      <dgm:prSet presAssocID="{DE9A6089-2145-4B19-8D1E-39B700EF5822}" presName="hierChild2" presStyleCnt="0"/>
      <dgm:spPr/>
    </dgm:pt>
    <dgm:pt modelId="{FC58004D-16B8-431F-9AF2-A5BAE4309E90}" type="pres">
      <dgm:prSet presAssocID="{4B43B1BC-840B-4433-8701-08E4E51004FE}" presName="Name10" presStyleLbl="parChTrans1D2" presStyleIdx="0" presStyleCnt="2"/>
      <dgm:spPr/>
      <dgm:t>
        <a:bodyPr/>
        <a:lstStyle/>
        <a:p>
          <a:endParaRPr lang="cs-CZ"/>
        </a:p>
      </dgm:t>
    </dgm:pt>
    <dgm:pt modelId="{C779790B-50B7-44B1-880C-E3EC14016D6A}" type="pres">
      <dgm:prSet presAssocID="{90144CEE-69E8-44CE-961F-AB74180818D4}" presName="hierRoot2" presStyleCnt="0"/>
      <dgm:spPr/>
    </dgm:pt>
    <dgm:pt modelId="{A1E977E2-428B-4BED-BE48-5EC846E22B0A}" type="pres">
      <dgm:prSet presAssocID="{90144CEE-69E8-44CE-961F-AB74180818D4}" presName="composite2" presStyleCnt="0"/>
      <dgm:spPr/>
    </dgm:pt>
    <dgm:pt modelId="{D69D911A-5244-44C5-A29A-4AD61A6CD6AD}" type="pres">
      <dgm:prSet presAssocID="{90144CEE-69E8-44CE-961F-AB74180818D4}" presName="background2" presStyleLbl="node2" presStyleIdx="0" presStyleCnt="2"/>
      <dgm:spPr/>
    </dgm:pt>
    <dgm:pt modelId="{21F99192-31B7-47D8-A7C2-D1F38ABF07DA}" type="pres">
      <dgm:prSet presAssocID="{90144CEE-69E8-44CE-961F-AB74180818D4}" presName="text2" presStyleLbl="fgAcc2" presStyleIdx="0" presStyleCnt="2" custScaleX="166344" custLinFactNeighborX="-35762" custLinFactNeighborY="-2554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F418BD0-17F4-4D85-89D3-1149DDC80CA8}" type="pres">
      <dgm:prSet presAssocID="{90144CEE-69E8-44CE-961F-AB74180818D4}" presName="hierChild3" presStyleCnt="0"/>
      <dgm:spPr/>
    </dgm:pt>
    <dgm:pt modelId="{6BB4A977-B9E6-44A8-9A59-86C24318A2E4}" type="pres">
      <dgm:prSet presAssocID="{6ACEDAAF-C934-4DC6-93B5-A78E0CDCC906}" presName="Name17" presStyleLbl="parChTrans1D3" presStyleIdx="0" presStyleCnt="2"/>
      <dgm:spPr/>
      <dgm:t>
        <a:bodyPr/>
        <a:lstStyle/>
        <a:p>
          <a:endParaRPr lang="cs-CZ"/>
        </a:p>
      </dgm:t>
    </dgm:pt>
    <dgm:pt modelId="{D54F2CDE-1194-40B2-A0B4-736CC83C3F30}" type="pres">
      <dgm:prSet presAssocID="{36A641E3-D2DB-4E0B-BB18-5A826FD2E58B}" presName="hierRoot3" presStyleCnt="0"/>
      <dgm:spPr/>
    </dgm:pt>
    <dgm:pt modelId="{FC9C9A7A-F462-4611-B41C-21A4535BD0AC}" type="pres">
      <dgm:prSet presAssocID="{36A641E3-D2DB-4E0B-BB18-5A826FD2E58B}" presName="composite3" presStyleCnt="0"/>
      <dgm:spPr/>
    </dgm:pt>
    <dgm:pt modelId="{1D905D6B-DB84-4FAC-9A41-CADF4366065A}" type="pres">
      <dgm:prSet presAssocID="{36A641E3-D2DB-4E0B-BB18-5A826FD2E58B}" presName="background3" presStyleLbl="node3" presStyleIdx="0" presStyleCnt="2"/>
      <dgm:spPr/>
    </dgm:pt>
    <dgm:pt modelId="{CFB5BCD4-D955-4FBE-A776-19031CE410CB}" type="pres">
      <dgm:prSet presAssocID="{36A641E3-D2DB-4E0B-BB18-5A826FD2E58B}" presName="text3" presStyleLbl="fgAcc3" presStyleIdx="0" presStyleCnt="2" custLinFactNeighborX="-71731" custLinFactNeighborY="-4554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55734DE-4DB5-4BF6-9314-5A7913C850D7}" type="pres">
      <dgm:prSet presAssocID="{36A641E3-D2DB-4E0B-BB18-5A826FD2E58B}" presName="hierChild4" presStyleCnt="0"/>
      <dgm:spPr/>
    </dgm:pt>
    <dgm:pt modelId="{A6B6FC03-6F55-4FA1-BFC9-42EC6C88D874}" type="pres">
      <dgm:prSet presAssocID="{7222E3E5-CFF4-485D-975C-B0848C8F7686}" presName="Name17" presStyleLbl="parChTrans1D3" presStyleIdx="1" presStyleCnt="2"/>
      <dgm:spPr/>
      <dgm:t>
        <a:bodyPr/>
        <a:lstStyle/>
        <a:p>
          <a:endParaRPr lang="cs-CZ"/>
        </a:p>
      </dgm:t>
    </dgm:pt>
    <dgm:pt modelId="{E3403D36-5381-4CDC-ACE4-E5BDF2C3BFBA}" type="pres">
      <dgm:prSet presAssocID="{8BE373B1-02AD-4D59-879D-2D6AD7E102CF}" presName="hierRoot3" presStyleCnt="0"/>
      <dgm:spPr/>
    </dgm:pt>
    <dgm:pt modelId="{93FA334A-4643-4161-9F41-AC877C0CE004}" type="pres">
      <dgm:prSet presAssocID="{8BE373B1-02AD-4D59-879D-2D6AD7E102CF}" presName="composite3" presStyleCnt="0"/>
      <dgm:spPr/>
    </dgm:pt>
    <dgm:pt modelId="{599053A6-FAB9-4AC9-9323-B8F3F5698767}" type="pres">
      <dgm:prSet presAssocID="{8BE373B1-02AD-4D59-879D-2D6AD7E102CF}" presName="background3" presStyleLbl="node3" presStyleIdx="1" presStyleCnt="2"/>
      <dgm:spPr/>
    </dgm:pt>
    <dgm:pt modelId="{FB2FDC38-FE84-426D-9862-99D24717BC31}" type="pres">
      <dgm:prSet presAssocID="{8BE373B1-02AD-4D59-879D-2D6AD7E102CF}" presName="text3" presStyleLbl="fgAcc3" presStyleIdx="1" presStyleCnt="2" custLinFactNeighborX="-51524" custLinFactNeighborY="-4157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D8DCECF-C42C-4DCB-BC5E-2C5E1EFB8E6A}" type="pres">
      <dgm:prSet presAssocID="{8BE373B1-02AD-4D59-879D-2D6AD7E102CF}" presName="hierChild4" presStyleCnt="0"/>
      <dgm:spPr/>
    </dgm:pt>
    <dgm:pt modelId="{AC73C630-B977-4840-8909-AE153A546023}" type="pres">
      <dgm:prSet presAssocID="{EFF00B13-4709-4050-892F-3179C71FF14D}" presName="Name10" presStyleLbl="parChTrans1D2" presStyleIdx="1" presStyleCnt="2"/>
      <dgm:spPr/>
      <dgm:t>
        <a:bodyPr/>
        <a:lstStyle/>
        <a:p>
          <a:endParaRPr lang="cs-CZ"/>
        </a:p>
      </dgm:t>
    </dgm:pt>
    <dgm:pt modelId="{3F86CE96-A616-41D9-9E40-EB260D583749}" type="pres">
      <dgm:prSet presAssocID="{C8E25A21-E510-46AB-A006-0C40633C8EE0}" presName="hierRoot2" presStyleCnt="0"/>
      <dgm:spPr/>
    </dgm:pt>
    <dgm:pt modelId="{BE707CE1-C0E7-419D-BD90-05B109D3955A}" type="pres">
      <dgm:prSet presAssocID="{C8E25A21-E510-46AB-A006-0C40633C8EE0}" presName="composite2" presStyleCnt="0"/>
      <dgm:spPr/>
    </dgm:pt>
    <dgm:pt modelId="{3847A565-0ED3-41E5-AFA2-34E71231D38D}" type="pres">
      <dgm:prSet presAssocID="{C8E25A21-E510-46AB-A006-0C40633C8EE0}" presName="background2" presStyleLbl="node2" presStyleIdx="1" presStyleCnt="2"/>
      <dgm:spPr/>
    </dgm:pt>
    <dgm:pt modelId="{D3CB5B62-7E3C-40B5-B446-2CD799D39B68}" type="pres">
      <dgm:prSet presAssocID="{C8E25A21-E510-46AB-A006-0C40633C8EE0}" presName="text2" presStyleLbl="fgAcc2" presStyleIdx="1" presStyleCnt="2" custScaleX="148673" custLinFactNeighborX="22834" custLinFactNeighborY="-173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CBD5FF9-CF33-4C31-AFAA-205C5E6716A0}" type="pres">
      <dgm:prSet presAssocID="{C8E25A21-E510-46AB-A006-0C40633C8EE0}" presName="hierChild3" presStyleCnt="0"/>
      <dgm:spPr/>
    </dgm:pt>
    <dgm:pt modelId="{FD8A4823-DA4D-4C9C-A6B8-A57C9685CE1F}" type="pres">
      <dgm:prSet presAssocID="{19C5FD9E-4535-41F4-8CBC-0DF4EA61BEB1}" presName="hierRoot1" presStyleCnt="0"/>
      <dgm:spPr/>
    </dgm:pt>
    <dgm:pt modelId="{F7D4E649-A058-425C-9E6F-BEC9C06FD513}" type="pres">
      <dgm:prSet presAssocID="{19C5FD9E-4535-41F4-8CBC-0DF4EA61BEB1}" presName="composite" presStyleCnt="0"/>
      <dgm:spPr/>
    </dgm:pt>
    <dgm:pt modelId="{F7F5F365-36E7-41D6-9B9D-B7B3878B357A}" type="pres">
      <dgm:prSet presAssocID="{19C5FD9E-4535-41F4-8CBC-0DF4EA61BEB1}" presName="background" presStyleLbl="node0" presStyleIdx="1" presStyleCnt="2"/>
      <dgm:spPr/>
    </dgm:pt>
    <dgm:pt modelId="{C18DDBBF-C9D8-4767-B091-D135EF4C598B}" type="pres">
      <dgm:prSet presAssocID="{19C5FD9E-4535-41F4-8CBC-0DF4EA61BEB1}" presName="text" presStyleLbl="fgAcc0" presStyleIdx="1" presStyleCnt="2" custLinFactY="100000" custLinFactNeighborX="-93227" custLinFactNeighborY="15003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D77FECE-8E82-4056-B106-F139E9165089}" type="pres">
      <dgm:prSet presAssocID="{19C5FD9E-4535-41F4-8CBC-0DF4EA61BEB1}" presName="hierChild2" presStyleCnt="0"/>
      <dgm:spPr/>
    </dgm:pt>
  </dgm:ptLst>
  <dgm:cxnLst>
    <dgm:cxn modelId="{5622DFAB-9BAB-4C2B-8654-FF43356C224F}" type="presOf" srcId="{36A641E3-D2DB-4E0B-BB18-5A826FD2E58B}" destId="{CFB5BCD4-D955-4FBE-A776-19031CE410CB}" srcOrd="0" destOrd="0" presId="urn:microsoft.com/office/officeart/2005/8/layout/hierarchy1"/>
    <dgm:cxn modelId="{770B7CE2-09FF-40D8-B85E-E3EB7ADE5B0B}" type="presOf" srcId="{C8E25A21-E510-46AB-A006-0C40633C8EE0}" destId="{D3CB5B62-7E3C-40B5-B446-2CD799D39B68}" srcOrd="0" destOrd="0" presId="urn:microsoft.com/office/officeart/2005/8/layout/hierarchy1"/>
    <dgm:cxn modelId="{D671429A-EA89-4434-BEA1-91B1F73E4670}" srcId="{90144CEE-69E8-44CE-961F-AB74180818D4}" destId="{8BE373B1-02AD-4D59-879D-2D6AD7E102CF}" srcOrd="1" destOrd="0" parTransId="{7222E3E5-CFF4-485D-975C-B0848C8F7686}" sibTransId="{775EBB87-4E07-4441-B312-DC759AE5B3D8}"/>
    <dgm:cxn modelId="{CBB7DE63-4B91-43EC-812B-A8034F0B3F2B}" srcId="{4BEBEA40-D95A-4A5D-8AC4-A5BB72360997}" destId="{DE9A6089-2145-4B19-8D1E-39B700EF5822}" srcOrd="0" destOrd="0" parTransId="{E41BDD89-158E-485B-A97C-344BC7BFB541}" sibTransId="{283180E7-82FF-4AA0-AFDD-B9AC5DC98F3D}"/>
    <dgm:cxn modelId="{5ADD6B41-14EC-4915-8C47-359B4915A13C}" type="presOf" srcId="{6ACEDAAF-C934-4DC6-93B5-A78E0CDCC906}" destId="{6BB4A977-B9E6-44A8-9A59-86C24318A2E4}" srcOrd="0" destOrd="0" presId="urn:microsoft.com/office/officeart/2005/8/layout/hierarchy1"/>
    <dgm:cxn modelId="{B32D356D-D6B8-4E26-BBB9-FEABE4947EBF}" type="presOf" srcId="{4BEBEA40-D95A-4A5D-8AC4-A5BB72360997}" destId="{B3C69FF4-56D7-4175-BF7B-26D7B446F427}" srcOrd="0" destOrd="0" presId="urn:microsoft.com/office/officeart/2005/8/layout/hierarchy1"/>
    <dgm:cxn modelId="{5BF1947F-7839-4A17-A03D-F881FBBBB2AE}" type="presOf" srcId="{19C5FD9E-4535-41F4-8CBC-0DF4EA61BEB1}" destId="{C18DDBBF-C9D8-4767-B091-D135EF4C598B}" srcOrd="0" destOrd="0" presId="urn:microsoft.com/office/officeart/2005/8/layout/hierarchy1"/>
    <dgm:cxn modelId="{9B40C8D5-B7ED-4E05-AEB5-832A355CFC91}" type="presOf" srcId="{EFF00B13-4709-4050-892F-3179C71FF14D}" destId="{AC73C630-B977-4840-8909-AE153A546023}" srcOrd="0" destOrd="0" presId="urn:microsoft.com/office/officeart/2005/8/layout/hierarchy1"/>
    <dgm:cxn modelId="{78BED17C-82AD-4C73-810C-403BE61AF4FD}" type="presOf" srcId="{DE9A6089-2145-4B19-8D1E-39B700EF5822}" destId="{FED3E6E0-FDC5-4B27-A469-FF37C91073DD}" srcOrd="0" destOrd="0" presId="urn:microsoft.com/office/officeart/2005/8/layout/hierarchy1"/>
    <dgm:cxn modelId="{5C52DE20-B930-4B47-B720-77B9AE8D2E73}" type="presOf" srcId="{4B43B1BC-840B-4433-8701-08E4E51004FE}" destId="{FC58004D-16B8-431F-9AF2-A5BAE4309E90}" srcOrd="0" destOrd="0" presId="urn:microsoft.com/office/officeart/2005/8/layout/hierarchy1"/>
    <dgm:cxn modelId="{3CC236FB-36DF-49EA-A162-D8F85A0EFBF2}" type="presOf" srcId="{8BE373B1-02AD-4D59-879D-2D6AD7E102CF}" destId="{FB2FDC38-FE84-426D-9862-99D24717BC31}" srcOrd="0" destOrd="0" presId="urn:microsoft.com/office/officeart/2005/8/layout/hierarchy1"/>
    <dgm:cxn modelId="{74E37063-0F33-471A-8929-CE1B7676D142}" type="presOf" srcId="{7222E3E5-CFF4-485D-975C-B0848C8F7686}" destId="{A6B6FC03-6F55-4FA1-BFC9-42EC6C88D874}" srcOrd="0" destOrd="0" presId="urn:microsoft.com/office/officeart/2005/8/layout/hierarchy1"/>
    <dgm:cxn modelId="{400E2CA3-6744-4134-AF64-95A5914FEDC2}" srcId="{4BEBEA40-D95A-4A5D-8AC4-A5BB72360997}" destId="{19C5FD9E-4535-41F4-8CBC-0DF4EA61BEB1}" srcOrd="1" destOrd="0" parTransId="{890AB271-ACE3-408A-897E-8FCC9D6C4ACF}" sibTransId="{82807181-F051-4AA3-9BB7-ED42E3EA1A6B}"/>
    <dgm:cxn modelId="{0F57369B-59A5-4D35-8C4A-9E343585F17B}" srcId="{90144CEE-69E8-44CE-961F-AB74180818D4}" destId="{36A641E3-D2DB-4E0B-BB18-5A826FD2E58B}" srcOrd="0" destOrd="0" parTransId="{6ACEDAAF-C934-4DC6-93B5-A78E0CDCC906}" sibTransId="{B7E8F711-97ED-475B-9B10-F4EB83580E1B}"/>
    <dgm:cxn modelId="{23E5423F-B97B-44CC-827C-6B612BF98DC1}" srcId="{DE9A6089-2145-4B19-8D1E-39B700EF5822}" destId="{C8E25A21-E510-46AB-A006-0C40633C8EE0}" srcOrd="1" destOrd="0" parTransId="{EFF00B13-4709-4050-892F-3179C71FF14D}" sibTransId="{76358BDC-D783-4A0A-940B-8EC091004EE3}"/>
    <dgm:cxn modelId="{7EC5397B-65D4-4CC7-B307-E0F44EC247E6}" type="presOf" srcId="{90144CEE-69E8-44CE-961F-AB74180818D4}" destId="{21F99192-31B7-47D8-A7C2-D1F38ABF07DA}" srcOrd="0" destOrd="0" presId="urn:microsoft.com/office/officeart/2005/8/layout/hierarchy1"/>
    <dgm:cxn modelId="{54E1945C-1E14-4A9B-B5BB-A2175B265907}" srcId="{DE9A6089-2145-4B19-8D1E-39B700EF5822}" destId="{90144CEE-69E8-44CE-961F-AB74180818D4}" srcOrd="0" destOrd="0" parTransId="{4B43B1BC-840B-4433-8701-08E4E51004FE}" sibTransId="{747BF0DB-E40B-4E20-BD4E-FF7F51BF8D83}"/>
    <dgm:cxn modelId="{6960C9F5-DAFB-411B-8682-8010434664ED}" type="presParOf" srcId="{B3C69FF4-56D7-4175-BF7B-26D7B446F427}" destId="{04799503-01B5-4BF9-9FFD-A3D759FADBE7}" srcOrd="0" destOrd="0" presId="urn:microsoft.com/office/officeart/2005/8/layout/hierarchy1"/>
    <dgm:cxn modelId="{4D751CAB-BA12-4A1E-9306-EB9AAB986107}" type="presParOf" srcId="{04799503-01B5-4BF9-9FFD-A3D759FADBE7}" destId="{B4DA038B-6B2A-49FD-A34A-1BA76EE3C957}" srcOrd="0" destOrd="0" presId="urn:microsoft.com/office/officeart/2005/8/layout/hierarchy1"/>
    <dgm:cxn modelId="{7504E67D-7884-4EDC-A450-296B79C2C32B}" type="presParOf" srcId="{B4DA038B-6B2A-49FD-A34A-1BA76EE3C957}" destId="{2354AE4E-C1B8-4264-9066-24E6BDF55764}" srcOrd="0" destOrd="0" presId="urn:microsoft.com/office/officeart/2005/8/layout/hierarchy1"/>
    <dgm:cxn modelId="{3BBBBE2B-8323-4A2E-AD7F-EAA2A821BE6D}" type="presParOf" srcId="{B4DA038B-6B2A-49FD-A34A-1BA76EE3C957}" destId="{FED3E6E0-FDC5-4B27-A469-FF37C91073DD}" srcOrd="1" destOrd="0" presId="urn:microsoft.com/office/officeart/2005/8/layout/hierarchy1"/>
    <dgm:cxn modelId="{0979C921-48D3-4491-B4F0-E82EB2597281}" type="presParOf" srcId="{04799503-01B5-4BF9-9FFD-A3D759FADBE7}" destId="{AF6AB575-8FEF-4E46-9449-B2F53BAFEF2A}" srcOrd="1" destOrd="0" presId="urn:microsoft.com/office/officeart/2005/8/layout/hierarchy1"/>
    <dgm:cxn modelId="{628EB91D-9036-422D-91E0-017EDBBCF7AC}" type="presParOf" srcId="{AF6AB575-8FEF-4E46-9449-B2F53BAFEF2A}" destId="{FC58004D-16B8-431F-9AF2-A5BAE4309E90}" srcOrd="0" destOrd="0" presId="urn:microsoft.com/office/officeart/2005/8/layout/hierarchy1"/>
    <dgm:cxn modelId="{36C5ABCA-33AB-40BB-9A8E-EF90BA2C5C76}" type="presParOf" srcId="{AF6AB575-8FEF-4E46-9449-B2F53BAFEF2A}" destId="{C779790B-50B7-44B1-880C-E3EC14016D6A}" srcOrd="1" destOrd="0" presId="urn:microsoft.com/office/officeart/2005/8/layout/hierarchy1"/>
    <dgm:cxn modelId="{2FCC9FA0-B123-467E-869C-81FF0160EDAF}" type="presParOf" srcId="{C779790B-50B7-44B1-880C-E3EC14016D6A}" destId="{A1E977E2-428B-4BED-BE48-5EC846E22B0A}" srcOrd="0" destOrd="0" presId="urn:microsoft.com/office/officeart/2005/8/layout/hierarchy1"/>
    <dgm:cxn modelId="{3D9B815E-5AF6-41F5-A207-83894C368F30}" type="presParOf" srcId="{A1E977E2-428B-4BED-BE48-5EC846E22B0A}" destId="{D69D911A-5244-44C5-A29A-4AD61A6CD6AD}" srcOrd="0" destOrd="0" presId="urn:microsoft.com/office/officeart/2005/8/layout/hierarchy1"/>
    <dgm:cxn modelId="{6786516F-D57B-4322-944D-A209074BA738}" type="presParOf" srcId="{A1E977E2-428B-4BED-BE48-5EC846E22B0A}" destId="{21F99192-31B7-47D8-A7C2-D1F38ABF07DA}" srcOrd="1" destOrd="0" presId="urn:microsoft.com/office/officeart/2005/8/layout/hierarchy1"/>
    <dgm:cxn modelId="{B9B81223-1F17-43EE-8559-975FC6236E58}" type="presParOf" srcId="{C779790B-50B7-44B1-880C-E3EC14016D6A}" destId="{9F418BD0-17F4-4D85-89D3-1149DDC80CA8}" srcOrd="1" destOrd="0" presId="urn:microsoft.com/office/officeart/2005/8/layout/hierarchy1"/>
    <dgm:cxn modelId="{BEA9F8C3-DE2A-4F5C-90DA-87505754DCFD}" type="presParOf" srcId="{9F418BD0-17F4-4D85-89D3-1149DDC80CA8}" destId="{6BB4A977-B9E6-44A8-9A59-86C24318A2E4}" srcOrd="0" destOrd="0" presId="urn:microsoft.com/office/officeart/2005/8/layout/hierarchy1"/>
    <dgm:cxn modelId="{8A918FD4-712A-4CE5-B919-2FAB1EA3E223}" type="presParOf" srcId="{9F418BD0-17F4-4D85-89D3-1149DDC80CA8}" destId="{D54F2CDE-1194-40B2-A0B4-736CC83C3F30}" srcOrd="1" destOrd="0" presId="urn:microsoft.com/office/officeart/2005/8/layout/hierarchy1"/>
    <dgm:cxn modelId="{32E69FB1-06D3-4249-AC27-71509DAAC763}" type="presParOf" srcId="{D54F2CDE-1194-40B2-A0B4-736CC83C3F30}" destId="{FC9C9A7A-F462-4611-B41C-21A4535BD0AC}" srcOrd="0" destOrd="0" presId="urn:microsoft.com/office/officeart/2005/8/layout/hierarchy1"/>
    <dgm:cxn modelId="{76F1E4BD-9A04-4013-8A12-ECEE02E923C8}" type="presParOf" srcId="{FC9C9A7A-F462-4611-B41C-21A4535BD0AC}" destId="{1D905D6B-DB84-4FAC-9A41-CADF4366065A}" srcOrd="0" destOrd="0" presId="urn:microsoft.com/office/officeart/2005/8/layout/hierarchy1"/>
    <dgm:cxn modelId="{B05145F9-DCBC-4E85-AA0C-8AB929B02376}" type="presParOf" srcId="{FC9C9A7A-F462-4611-B41C-21A4535BD0AC}" destId="{CFB5BCD4-D955-4FBE-A776-19031CE410CB}" srcOrd="1" destOrd="0" presId="urn:microsoft.com/office/officeart/2005/8/layout/hierarchy1"/>
    <dgm:cxn modelId="{3E0334A4-79CC-49D1-A8DB-96A832DF8E20}" type="presParOf" srcId="{D54F2CDE-1194-40B2-A0B4-736CC83C3F30}" destId="{255734DE-4DB5-4BF6-9314-5A7913C850D7}" srcOrd="1" destOrd="0" presId="urn:microsoft.com/office/officeart/2005/8/layout/hierarchy1"/>
    <dgm:cxn modelId="{F13249C7-DEE5-4FC8-9E97-9D9BDFB44739}" type="presParOf" srcId="{9F418BD0-17F4-4D85-89D3-1149DDC80CA8}" destId="{A6B6FC03-6F55-4FA1-BFC9-42EC6C88D874}" srcOrd="2" destOrd="0" presId="urn:microsoft.com/office/officeart/2005/8/layout/hierarchy1"/>
    <dgm:cxn modelId="{2EA27EDD-0614-44DB-9860-4F0B5BD4FFAC}" type="presParOf" srcId="{9F418BD0-17F4-4D85-89D3-1149DDC80CA8}" destId="{E3403D36-5381-4CDC-ACE4-E5BDF2C3BFBA}" srcOrd="3" destOrd="0" presId="urn:microsoft.com/office/officeart/2005/8/layout/hierarchy1"/>
    <dgm:cxn modelId="{5A44540A-B1CC-4B7F-9A96-94A48932D4C2}" type="presParOf" srcId="{E3403D36-5381-4CDC-ACE4-E5BDF2C3BFBA}" destId="{93FA334A-4643-4161-9F41-AC877C0CE004}" srcOrd="0" destOrd="0" presId="urn:microsoft.com/office/officeart/2005/8/layout/hierarchy1"/>
    <dgm:cxn modelId="{CDB4AE5F-5DE3-4F8F-A724-B53D9D799EB7}" type="presParOf" srcId="{93FA334A-4643-4161-9F41-AC877C0CE004}" destId="{599053A6-FAB9-4AC9-9323-B8F3F5698767}" srcOrd="0" destOrd="0" presId="urn:microsoft.com/office/officeart/2005/8/layout/hierarchy1"/>
    <dgm:cxn modelId="{62412517-9332-4384-9602-AACDE4304130}" type="presParOf" srcId="{93FA334A-4643-4161-9F41-AC877C0CE004}" destId="{FB2FDC38-FE84-426D-9862-99D24717BC31}" srcOrd="1" destOrd="0" presId="urn:microsoft.com/office/officeart/2005/8/layout/hierarchy1"/>
    <dgm:cxn modelId="{E62C97A4-DF1E-4D9D-A393-07167856DF8B}" type="presParOf" srcId="{E3403D36-5381-4CDC-ACE4-E5BDF2C3BFBA}" destId="{FD8DCECF-C42C-4DCB-BC5E-2C5E1EFB8E6A}" srcOrd="1" destOrd="0" presId="urn:microsoft.com/office/officeart/2005/8/layout/hierarchy1"/>
    <dgm:cxn modelId="{F1576E6F-B525-453A-BAAA-15C95103EA8F}" type="presParOf" srcId="{AF6AB575-8FEF-4E46-9449-B2F53BAFEF2A}" destId="{AC73C630-B977-4840-8909-AE153A546023}" srcOrd="2" destOrd="0" presId="urn:microsoft.com/office/officeart/2005/8/layout/hierarchy1"/>
    <dgm:cxn modelId="{5D7549C7-11C6-47B2-9D74-A1DDD45EFDD6}" type="presParOf" srcId="{AF6AB575-8FEF-4E46-9449-B2F53BAFEF2A}" destId="{3F86CE96-A616-41D9-9E40-EB260D583749}" srcOrd="3" destOrd="0" presId="urn:microsoft.com/office/officeart/2005/8/layout/hierarchy1"/>
    <dgm:cxn modelId="{8BB2F960-4251-45C7-AB63-9EBE774AEEEE}" type="presParOf" srcId="{3F86CE96-A616-41D9-9E40-EB260D583749}" destId="{BE707CE1-C0E7-419D-BD90-05B109D3955A}" srcOrd="0" destOrd="0" presId="urn:microsoft.com/office/officeart/2005/8/layout/hierarchy1"/>
    <dgm:cxn modelId="{E16A6623-5378-45FB-B9A2-F3FDD45762C2}" type="presParOf" srcId="{BE707CE1-C0E7-419D-BD90-05B109D3955A}" destId="{3847A565-0ED3-41E5-AFA2-34E71231D38D}" srcOrd="0" destOrd="0" presId="urn:microsoft.com/office/officeart/2005/8/layout/hierarchy1"/>
    <dgm:cxn modelId="{5F1103A9-12F2-4DED-AE0A-C99C7B11A757}" type="presParOf" srcId="{BE707CE1-C0E7-419D-BD90-05B109D3955A}" destId="{D3CB5B62-7E3C-40B5-B446-2CD799D39B68}" srcOrd="1" destOrd="0" presId="urn:microsoft.com/office/officeart/2005/8/layout/hierarchy1"/>
    <dgm:cxn modelId="{C2A1CF51-22C9-4722-8F6F-5E4A659F5A59}" type="presParOf" srcId="{3F86CE96-A616-41D9-9E40-EB260D583749}" destId="{0CBD5FF9-CF33-4C31-AFAA-205C5E6716A0}" srcOrd="1" destOrd="0" presId="urn:microsoft.com/office/officeart/2005/8/layout/hierarchy1"/>
    <dgm:cxn modelId="{52BB7846-4040-43FF-B615-907E47F674F3}" type="presParOf" srcId="{B3C69FF4-56D7-4175-BF7B-26D7B446F427}" destId="{FD8A4823-DA4D-4C9C-A6B8-A57C9685CE1F}" srcOrd="1" destOrd="0" presId="urn:microsoft.com/office/officeart/2005/8/layout/hierarchy1"/>
    <dgm:cxn modelId="{08AF41E1-B617-4302-9672-F5D2E6E9144B}" type="presParOf" srcId="{FD8A4823-DA4D-4C9C-A6B8-A57C9685CE1F}" destId="{F7D4E649-A058-425C-9E6F-BEC9C06FD513}" srcOrd="0" destOrd="0" presId="urn:microsoft.com/office/officeart/2005/8/layout/hierarchy1"/>
    <dgm:cxn modelId="{BF532F6F-48BE-4C2D-AEBB-4D2F8650EC36}" type="presParOf" srcId="{F7D4E649-A058-425C-9E6F-BEC9C06FD513}" destId="{F7F5F365-36E7-41D6-9B9D-B7B3878B357A}" srcOrd="0" destOrd="0" presId="urn:microsoft.com/office/officeart/2005/8/layout/hierarchy1"/>
    <dgm:cxn modelId="{BFBEE57B-10D6-4075-A92A-FD1B6A52CC37}" type="presParOf" srcId="{F7D4E649-A058-425C-9E6F-BEC9C06FD513}" destId="{C18DDBBF-C9D8-4767-B091-D135EF4C598B}" srcOrd="1" destOrd="0" presId="urn:microsoft.com/office/officeart/2005/8/layout/hierarchy1"/>
    <dgm:cxn modelId="{A4B7BDC2-D57F-4187-8F47-6B02D314127D}" type="presParOf" srcId="{FD8A4823-DA4D-4C9C-A6B8-A57C9685CE1F}" destId="{ED77FECE-8E82-4056-B106-F139E916508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73C630-B977-4840-8909-AE153A546023}">
      <dsp:nvSpPr>
        <dsp:cNvPr id="0" name=""/>
        <dsp:cNvSpPr/>
      </dsp:nvSpPr>
      <dsp:spPr>
        <a:xfrm>
          <a:off x="4100926" y="1109360"/>
          <a:ext cx="2043661" cy="3156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4016"/>
              </a:lnTo>
              <a:lnTo>
                <a:pt x="2043661" y="154016"/>
              </a:lnTo>
              <a:lnTo>
                <a:pt x="2043661" y="31566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B6FC03-6F55-4FA1-BFC9-42EC6C88D874}">
      <dsp:nvSpPr>
        <dsp:cNvPr id="0" name=""/>
        <dsp:cNvSpPr/>
      </dsp:nvSpPr>
      <dsp:spPr>
        <a:xfrm>
          <a:off x="1985852" y="2441827"/>
          <a:ext cx="791329" cy="3299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8299"/>
              </a:lnTo>
              <a:lnTo>
                <a:pt x="791329" y="168299"/>
              </a:lnTo>
              <a:lnTo>
                <a:pt x="791329" y="329952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4A977-B9E6-44A8-9A59-86C24318A2E4}">
      <dsp:nvSpPr>
        <dsp:cNvPr id="0" name=""/>
        <dsp:cNvSpPr/>
      </dsp:nvSpPr>
      <dsp:spPr>
        <a:xfrm>
          <a:off x="678600" y="2441827"/>
          <a:ext cx="1307251" cy="285906"/>
        </a:xfrm>
        <a:custGeom>
          <a:avLst/>
          <a:gdLst/>
          <a:ahLst/>
          <a:cxnLst/>
          <a:rect l="0" t="0" r="0" b="0"/>
          <a:pathLst>
            <a:path>
              <a:moveTo>
                <a:pt x="1307251" y="0"/>
              </a:moveTo>
              <a:lnTo>
                <a:pt x="1307251" y="124254"/>
              </a:lnTo>
              <a:lnTo>
                <a:pt x="0" y="124254"/>
              </a:lnTo>
              <a:lnTo>
                <a:pt x="0" y="285906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58004D-16B8-431F-9AF2-A5BAE4309E90}">
      <dsp:nvSpPr>
        <dsp:cNvPr id="0" name=""/>
        <dsp:cNvSpPr/>
      </dsp:nvSpPr>
      <dsp:spPr>
        <a:xfrm>
          <a:off x="1985852" y="1109360"/>
          <a:ext cx="2115074" cy="224409"/>
        </a:xfrm>
        <a:custGeom>
          <a:avLst/>
          <a:gdLst/>
          <a:ahLst/>
          <a:cxnLst/>
          <a:rect l="0" t="0" r="0" b="0"/>
          <a:pathLst>
            <a:path>
              <a:moveTo>
                <a:pt x="2115074" y="0"/>
              </a:moveTo>
              <a:lnTo>
                <a:pt x="2115074" y="62757"/>
              </a:lnTo>
              <a:lnTo>
                <a:pt x="0" y="62757"/>
              </a:lnTo>
              <a:lnTo>
                <a:pt x="0" y="22440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54AE4E-C1B8-4264-9066-24E6BDF55764}">
      <dsp:nvSpPr>
        <dsp:cNvPr id="0" name=""/>
        <dsp:cNvSpPr/>
      </dsp:nvSpPr>
      <dsp:spPr>
        <a:xfrm>
          <a:off x="2969913" y="1302"/>
          <a:ext cx="2262025" cy="1108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D3E6E0-FDC5-4B27-A469-FF37C91073DD}">
      <dsp:nvSpPr>
        <dsp:cNvPr id="0" name=""/>
        <dsp:cNvSpPr/>
      </dsp:nvSpPr>
      <dsp:spPr>
        <a:xfrm>
          <a:off x="3163799" y="185494"/>
          <a:ext cx="2262025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Živnosti</a:t>
          </a:r>
          <a:endParaRPr lang="cs-CZ" sz="3200" b="1" kern="1200" dirty="0"/>
        </a:p>
      </dsp:txBody>
      <dsp:txXfrm>
        <a:off x="3163799" y="185494"/>
        <a:ext cx="2262025" cy="1108057"/>
      </dsp:txXfrm>
    </dsp:sp>
    <dsp:sp modelId="{D69D911A-5244-44C5-A29A-4AD61A6CD6AD}">
      <dsp:nvSpPr>
        <dsp:cNvPr id="0" name=""/>
        <dsp:cNvSpPr/>
      </dsp:nvSpPr>
      <dsp:spPr>
        <a:xfrm>
          <a:off x="534523" y="1333769"/>
          <a:ext cx="2902657" cy="1108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F99192-31B7-47D8-A7C2-D1F38ABF07DA}">
      <dsp:nvSpPr>
        <dsp:cNvPr id="0" name=""/>
        <dsp:cNvSpPr/>
      </dsp:nvSpPr>
      <dsp:spPr>
        <a:xfrm>
          <a:off x="728409" y="1517961"/>
          <a:ext cx="2902657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Ohlašovací</a:t>
          </a:r>
          <a:endParaRPr lang="cs-CZ" sz="2000" b="1" kern="1200" dirty="0"/>
        </a:p>
      </dsp:txBody>
      <dsp:txXfrm>
        <a:off x="728409" y="1517961"/>
        <a:ext cx="2902657" cy="1108057"/>
      </dsp:txXfrm>
    </dsp:sp>
    <dsp:sp modelId="{1D905D6B-DB84-4FAC-9A41-CADF4366065A}">
      <dsp:nvSpPr>
        <dsp:cNvPr id="0" name=""/>
        <dsp:cNvSpPr/>
      </dsp:nvSpPr>
      <dsp:spPr>
        <a:xfrm>
          <a:off x="-193885" y="2727734"/>
          <a:ext cx="1744972" cy="1108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B5BCD4-D955-4FBE-A776-19031CE410CB}">
      <dsp:nvSpPr>
        <dsp:cNvPr id="0" name=""/>
        <dsp:cNvSpPr/>
      </dsp:nvSpPr>
      <dsp:spPr>
        <a:xfrm>
          <a:off x="0" y="2911925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řemeslné</a:t>
          </a:r>
          <a:endParaRPr lang="cs-CZ" sz="2600" b="1" kern="1200" dirty="0"/>
        </a:p>
      </dsp:txBody>
      <dsp:txXfrm>
        <a:off x="0" y="2911925"/>
        <a:ext cx="1744972" cy="1108057"/>
      </dsp:txXfrm>
    </dsp:sp>
    <dsp:sp modelId="{599053A6-FAB9-4AC9-9323-B8F3F5698767}">
      <dsp:nvSpPr>
        <dsp:cNvPr id="0" name=""/>
        <dsp:cNvSpPr/>
      </dsp:nvSpPr>
      <dsp:spPr>
        <a:xfrm>
          <a:off x="1904695" y="2771779"/>
          <a:ext cx="1744972" cy="1108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FDC38-FE84-426D-9862-99D24717BC31}">
      <dsp:nvSpPr>
        <dsp:cNvPr id="0" name=""/>
        <dsp:cNvSpPr/>
      </dsp:nvSpPr>
      <dsp:spPr>
        <a:xfrm>
          <a:off x="2098581" y="2955971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vázané</a:t>
          </a:r>
          <a:endParaRPr lang="cs-CZ" sz="2600" b="1" kern="1200" dirty="0"/>
        </a:p>
      </dsp:txBody>
      <dsp:txXfrm>
        <a:off x="2098581" y="2955971"/>
        <a:ext cx="1744972" cy="1108057"/>
      </dsp:txXfrm>
    </dsp:sp>
    <dsp:sp modelId="{3847A565-0ED3-41E5-AFA2-34E71231D38D}">
      <dsp:nvSpPr>
        <dsp:cNvPr id="0" name=""/>
        <dsp:cNvSpPr/>
      </dsp:nvSpPr>
      <dsp:spPr>
        <a:xfrm>
          <a:off x="4847436" y="1425029"/>
          <a:ext cx="2594303" cy="1108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CB5B62-7E3C-40B5-B446-2CD799D39B68}">
      <dsp:nvSpPr>
        <dsp:cNvPr id="0" name=""/>
        <dsp:cNvSpPr/>
      </dsp:nvSpPr>
      <dsp:spPr>
        <a:xfrm>
          <a:off x="5041322" y="1609221"/>
          <a:ext cx="2594303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Koncesované</a:t>
          </a:r>
          <a:endParaRPr lang="cs-CZ" sz="2000" b="1" kern="1200" dirty="0"/>
        </a:p>
      </dsp:txBody>
      <dsp:txXfrm>
        <a:off x="5041322" y="1609221"/>
        <a:ext cx="2594303" cy="1108057"/>
      </dsp:txXfrm>
    </dsp:sp>
    <dsp:sp modelId="{F7F5F365-36E7-41D6-9B9D-B7B3878B357A}">
      <dsp:nvSpPr>
        <dsp:cNvPr id="0" name=""/>
        <dsp:cNvSpPr/>
      </dsp:nvSpPr>
      <dsp:spPr>
        <a:xfrm>
          <a:off x="3992925" y="2771779"/>
          <a:ext cx="1744972" cy="1108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8DDBBF-C9D8-4767-B091-D135EF4C598B}">
      <dsp:nvSpPr>
        <dsp:cNvPr id="0" name=""/>
        <dsp:cNvSpPr/>
      </dsp:nvSpPr>
      <dsp:spPr>
        <a:xfrm>
          <a:off x="4186811" y="2955970"/>
          <a:ext cx="1744972" cy="1108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/>
            <a:t>volné</a:t>
          </a:r>
          <a:endParaRPr lang="cs-CZ" sz="2600" b="1" kern="1200" dirty="0"/>
        </a:p>
      </dsp:txBody>
      <dsp:txXfrm>
        <a:off x="4186811" y="2955970"/>
        <a:ext cx="1744972" cy="11080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A44E92D-91A0-45F6-9D6F-24C6B29BA8B9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CA9B3DA-6AB7-4EF9-BD62-B9B4A85B8DC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D9D6C99-5C5F-4E4D-A429-E6560FAE6FAC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81EFF6-BF28-4CD1-9C19-B8C0FD0B966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6E492F-2485-49E9-82C5-8380E17E8F51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4B449E-CB56-48C1-A431-D08452B015F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AF62CCE-6EFA-47DC-B206-1C44E2421CB3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92044DD-B269-4C91-BF08-8D50DF2405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4A84AC4-24AB-454C-A469-A73244B73377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242206B-E693-49A5-A449-DFD29C6CE9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967C7E-AA95-416B-B5F5-DEE8C34D9A44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3512CB0-2900-45C6-BD12-AE5879721D5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D1E6746-99B5-4A35-86BA-0283E904338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2FE5F5-774C-4265-9A3E-FCEAEEF2645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5E884F0C-47B9-41F2-9C0C-D2DCFBC21D59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E5FEE97-1377-4417-BA4D-82A73AB44F6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F5547F7-CE72-4E90-986F-10FEC94433E4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DE0B784-3F85-483A-8A52-AD335A1CB03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DC9BDF9-4225-4DE7-A743-7DFF3D3FE1B8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73785C-31C3-4CCD-881D-38221BCA8F3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668FEB7-D8A2-4BE2-89C4-58378CC1E4C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10A804-79DC-4FEE-A61F-A6B3AC12B3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AE7D45F-4E13-4187-83AA-B53B9DB8E449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0EA0E28-3E43-4F79-83D5-64C4E8669ED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19919" y="0"/>
            <a:ext cx="9555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3203575" y="2133600"/>
            <a:ext cx="3486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Ing. Veronika Dostálková MBA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3276600" y="2708275"/>
            <a:ext cx="118814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1600" b="1" dirty="0" smtClean="0"/>
              <a:t> ŽIVNOSTI</a:t>
            </a:r>
            <a:endParaRPr lang="cs-CZ" sz="1600" b="1" dirty="0"/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3348038" y="3429000"/>
            <a:ext cx="2279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Podnik a podnikání</a:t>
            </a:r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3563938" y="400526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 3. ročník</a:t>
            </a:r>
          </a:p>
        </p:txBody>
      </p:sp>
      <p:sp>
        <p:nvSpPr>
          <p:cNvPr id="512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xmlns="" val="21990003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Podnik a podnikání </a:t>
            </a:r>
            <a:r>
              <a:rPr lang="cs-CZ" b="1" u="sng" dirty="0" smtClean="0">
                <a:latin typeface="Arial" charset="0"/>
                <a:cs typeface="Arial" charset="0"/>
              </a:rPr>
              <a:t> </a:t>
            </a:r>
            <a:r>
              <a:rPr lang="cs-CZ" dirty="0" smtClean="0">
                <a:latin typeface="Arial" charset="0"/>
                <a:cs typeface="Arial" charset="0"/>
              </a:rPr>
              <a:t>je poskytnout žákům potřebné informace o pojmu ekonomie, podnik a podnikání. 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 smtClean="0">
                <a:latin typeface="Arial" charset="0"/>
                <a:cs typeface="Arial" charset="0"/>
              </a:rPr>
              <a:t>DUMy</a:t>
            </a:r>
            <a:r>
              <a:rPr lang="cs-CZ" dirty="0" smtClean="0">
                <a:latin typeface="Arial" charset="0"/>
                <a:cs typeface="Arial" charset="0"/>
              </a:rPr>
              <a:t> (prezentace) v této sadě popíší postupně tematické oblasti, které jsou probírány v předmětu </a:t>
            </a:r>
            <a:r>
              <a:rPr lang="cs-CZ" dirty="0" smtClean="0">
                <a:latin typeface="Arial" charset="0"/>
                <a:cs typeface="Arial" charset="0"/>
              </a:rPr>
              <a:t>Ekonomie </a:t>
            </a:r>
            <a:r>
              <a:rPr lang="cs-CZ" dirty="0" smtClean="0">
                <a:latin typeface="Arial" charset="0"/>
                <a:cs typeface="Arial" charset="0"/>
              </a:rPr>
              <a:t>na naší SŠ. 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u="sng" dirty="0" smtClean="0">
                <a:latin typeface="Arial" charset="0"/>
                <a:cs typeface="Arial" charset="0"/>
              </a:rPr>
              <a:t>živnosti.</a:t>
            </a:r>
          </a:p>
        </p:txBody>
      </p:sp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chemeClr val="tx1"/>
                </a:solidFill>
              </a:rPr>
              <a:t>ANOTACE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>
          <a:xfrm>
            <a:off x="4355976" y="2130425"/>
            <a:ext cx="4102224" cy="1470025"/>
          </a:xfrm>
        </p:spPr>
        <p:txBody>
          <a:bodyPr/>
          <a:lstStyle/>
          <a:p>
            <a:pPr eaLnBrk="1" hangingPunct="1"/>
            <a:r>
              <a:rPr lang="cs-CZ" b="1" dirty="0" smtClean="0">
                <a:solidFill>
                  <a:srgbClr val="002060"/>
                </a:solidFill>
              </a:rPr>
              <a:t>Živnosti</a:t>
            </a:r>
          </a:p>
        </p:txBody>
      </p:sp>
      <p:pic>
        <p:nvPicPr>
          <p:cNvPr id="15363" name="Picture 6" descr="MP90020213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205038"/>
            <a:ext cx="3960813" cy="26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endParaRPr lang="cs-CZ" smtClean="0"/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smtClean="0"/>
              <a:t>Soustavná činnost prováděná soustavně, vlastním jménem na vlastní odpovědnost za účelem dosažení zisku, řídící se zákonem o živnostenském podnikání.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70C0"/>
                </a:solidFill>
              </a:rPr>
              <a:t>Živnost</a:t>
            </a:r>
          </a:p>
        </p:txBody>
      </p:sp>
      <p:pic>
        <p:nvPicPr>
          <p:cNvPr id="16387" name="Picture 2" descr="C:\Documents and Settings\dostalkovaveronika\Local Settings\Temporary Internet Files\Content.IE5\C10BWNS5\MC9002289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360863"/>
            <a:ext cx="1474787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C:\Documents and Settings\dostalkovaveronika\Local Settings\Temporary Internet Files\Content.IE5\EV4T6NY7\MC9003609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4360863"/>
            <a:ext cx="1665287" cy="181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C:\Documents and Settings\dostalkovaveronika\Local Settings\Temporary Internet Files\Content.IE5\C10BWNS5\MC90036162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4318000"/>
            <a:ext cx="1600200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endParaRPr lang="cs-CZ" u="sng" dirty="0" smtClean="0"/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u="sng" dirty="0" smtClean="0"/>
              <a:t>Počet zakladatelů: </a:t>
            </a:r>
            <a:r>
              <a:rPr lang="cs-CZ" dirty="0" smtClean="0"/>
              <a:t> jedna fyzická osoba.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u="sng" dirty="0" smtClean="0"/>
              <a:t>Rozsah ručení: </a:t>
            </a:r>
            <a:r>
              <a:rPr lang="cs-CZ" dirty="0" smtClean="0"/>
              <a:t>živnostník ručí neomezeně celým svým majetkem.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u="sng" dirty="0" smtClean="0"/>
              <a:t>Oprávnění k řízení: </a:t>
            </a:r>
            <a:r>
              <a:rPr lang="cs-CZ" dirty="0" smtClean="0"/>
              <a:t>živnostník řídí firmu sám.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u="sng" dirty="0" smtClean="0"/>
              <a:t>Nároky na počáteční kapitál: </a:t>
            </a:r>
            <a:r>
              <a:rPr lang="cs-CZ" dirty="0" smtClean="0"/>
              <a:t>nejsou ze zákona upraveny.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u="sng" dirty="0" smtClean="0"/>
              <a:t>Účast na zisku: </a:t>
            </a:r>
            <a:r>
              <a:rPr lang="cs-CZ" dirty="0" smtClean="0"/>
              <a:t>celý zisk náleží </a:t>
            </a:r>
            <a:r>
              <a:rPr lang="cs-CZ" dirty="0" smtClean="0"/>
              <a:t>živnostníkovi.</a:t>
            </a:r>
            <a:endParaRPr lang="cs-CZ" u="sng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70C0"/>
                </a:solidFill>
              </a:rPr>
              <a:t>Živnostník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936884" y="476672"/>
            <a:ext cx="7024688" cy="1143000"/>
          </a:xfrm>
        </p:spPr>
        <p:txBody>
          <a:bodyPr/>
          <a:lstStyle/>
          <a:p>
            <a:pPr eaLnBrk="1" hangingPunct="1"/>
            <a:r>
              <a:rPr lang="cs-CZ" b="1" dirty="0" smtClean="0">
                <a:solidFill>
                  <a:srgbClr val="0070C0"/>
                </a:solidFill>
              </a:rPr>
              <a:t>Rozdělení živností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4067175" y="4365625"/>
            <a:ext cx="360363" cy="1428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6" name="Picture 12" descr="C:\Documents and Settings\dostalkovaveronika\Local Settings\Temporary Internet Files\Content.IE5\GZKPU5CT\MC90019859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188640"/>
            <a:ext cx="1576388" cy="239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70C0"/>
                </a:solidFill>
              </a:rPr>
              <a:t>Ohlašovací x koncesované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23528" y="1340768"/>
            <a:ext cx="4040188" cy="762000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1200" dirty="0" smtClean="0"/>
              <a:t>Ohlašovací</a:t>
            </a:r>
            <a:r>
              <a:rPr lang="cs-CZ" sz="11200" dirty="0"/>
              <a:t>: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572000" y="1340768"/>
            <a:ext cx="4041775" cy="762000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1200" dirty="0" smtClean="0"/>
              <a:t>Koncesované: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67544" y="2348880"/>
            <a:ext cx="3419475" cy="2835275"/>
          </a:xfrm>
        </p:spPr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r>
              <a:rPr lang="cs-CZ" dirty="0" smtClean="0"/>
              <a:t>Živnostenský list se vydává automaticky, pokud osoba ohlásí svůj záměr a prokáže splnění všeobecných a zvláštních podmínek.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6016" y="2276872"/>
            <a:ext cx="4041775" cy="3941763"/>
          </a:xfrm>
        </p:spPr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r>
              <a:rPr lang="cs-CZ" dirty="0" smtClean="0"/>
              <a:t>Podmínky udělení koncese jsou přísnější. Vyžaduje se speciální odborná způsobilost a schválení dalšími státními orgány</a:t>
            </a:r>
            <a:r>
              <a:rPr lang="cs-CZ" dirty="0" smtClean="0"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3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 smtClean="0"/>
              <a:t>Volné: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Pro získání živnostenského listu postačí splnění všeobecných podmínek.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Příklady: velkoobchod, maloobchod, reklamní činnost a marketing.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70C0"/>
                </a:solidFill>
              </a:rPr>
              <a:t>Druhy ohlašovacích živností</a:t>
            </a:r>
          </a:p>
        </p:txBody>
      </p:sp>
      <p:pic>
        <p:nvPicPr>
          <p:cNvPr id="20483" name="Picture 2" descr="C:\Documents and Settings\dostalkovaveronika\Local Settings\Temporary Internet Files\Content.IE5\K8YFC425\MP90043282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508500"/>
            <a:ext cx="2371725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C:\Documents and Settings\dostalkovaveronika\Local Settings\Temporary Internet Files\Content.IE5\QCTLA65T\MC90002152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8438" y="4437063"/>
            <a:ext cx="40354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/>
              <a:t>Řemeslné: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/>
              <a:t>Vyžaduje se výuční list popř. určitá délka </a:t>
            </a:r>
            <a:r>
              <a:rPr lang="cs-CZ" dirty="0" smtClean="0"/>
              <a:t>praxe.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Příklady: tesař, zedník, podlahář, automechanik atd.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b="1" dirty="0" smtClean="0"/>
              <a:t>Vázané: 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Požadavky na jednotlivé živnosti jsou velmi různé. Obvykle jde o doklad o vzdělání a praxi. </a:t>
            </a:r>
            <a:endParaRPr lang="cs-CZ" dirty="0"/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Příklady: výroba tabáku, paliv, nebezpečných látek, autoškola, vedení účetnictví.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70C0"/>
                </a:solidFill>
              </a:rPr>
              <a:t>Druhy ohlašovacích živností</a:t>
            </a:r>
            <a:endParaRPr lang="cs-CZ" smtClean="0"/>
          </a:p>
        </p:txBody>
      </p:sp>
      <p:pic>
        <p:nvPicPr>
          <p:cNvPr id="21507" name="Picture 2" descr="C:\Documents and Settings\dostalkovaveronika\Local Settings\Temporary Internet Files\Content.IE5\K8YFC425\MP9002021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564904"/>
            <a:ext cx="165735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C:\Documents and Settings\dostalkovaveronika\Local Settings\Temporary Internet Files\Content.IE5\QCTLA65T\MP90042237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5589240"/>
            <a:ext cx="1476375" cy="98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Dnem ohlášení živnosti u živností ohlašovacích</a:t>
            </a:r>
            <a:r>
              <a:rPr lang="cs-CZ" smtClean="0">
                <a:latin typeface="Arial" charset="0"/>
              </a:rPr>
              <a:t>.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Dnem doručení koncesní listiny u živností koncesovaných.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0070C0"/>
                </a:solidFill>
              </a:rPr>
              <a:t>Vznik živnostenského oprávnění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indent="-274320" eaLnBrk="1" fontAlgn="auto" hangingPunct="1">
              <a:spcAft>
                <a:spcPts val="0"/>
              </a:spcAft>
              <a:defRPr/>
            </a:pPr>
            <a:endParaRPr lang="cs-CZ" dirty="0" smtClean="0"/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Smrtí podnikatele, nepokračují-li dědicové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/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Zánikem právnické osoby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/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Uplynutím doby (pokud bylo oprávnění omezeno na dobu určitou)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0070C0"/>
                </a:solidFill>
              </a:rPr>
              <a:t>Zánik živnostenského oprávnění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Arial" charset="0"/>
              </a:rPr>
              <a:t>Živnostenský zákon č. 455/1991 sb.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Arial" charset="0"/>
              </a:rPr>
              <a:t>www.microsoftoffice.com</a:t>
            </a:r>
          </a:p>
        </p:txBody>
      </p:sp>
      <p:sp>
        <p:nvSpPr>
          <p:cNvPr id="2457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chemeClr val="tx1"/>
                </a:solidFill>
                <a:latin typeface="Arial" charset="0"/>
              </a:rPr>
              <a:t>Použité zdroje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193</TotalTime>
  <Words>327</Words>
  <Application>Microsoft Office PowerPoint</Application>
  <PresentationFormat>Předvádění na obrazovce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Snímek 1</vt:lpstr>
      <vt:lpstr>ANOTACE</vt:lpstr>
      <vt:lpstr>Živnosti</vt:lpstr>
      <vt:lpstr>Živnost</vt:lpstr>
      <vt:lpstr>Živnostník</vt:lpstr>
      <vt:lpstr>Rozdělení živností</vt:lpstr>
      <vt:lpstr>Ohlašovací x koncesované</vt:lpstr>
      <vt:lpstr>Druhy ohlašovacích živností</vt:lpstr>
      <vt:lpstr>Druhy ohlašovacích živností</vt:lpstr>
      <vt:lpstr>Vznik živnostenského oprávnění</vt:lpstr>
      <vt:lpstr>Zánik živnostenského oprávnění</vt:lpstr>
      <vt:lpstr>Použité zdroje</vt:lpstr>
    </vt:vector>
  </TitlesOfParts>
  <Company>SOU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Živnosti</dc:title>
  <dc:creator>dostalkovaveronika</dc:creator>
  <cp:lastModifiedBy>Veronika Dostálková</cp:lastModifiedBy>
  <cp:revision>19</cp:revision>
  <dcterms:created xsi:type="dcterms:W3CDTF">2012-06-21T05:33:00Z</dcterms:created>
  <dcterms:modified xsi:type="dcterms:W3CDTF">2013-02-10T17:27:54Z</dcterms:modified>
</cp:coreProperties>
</file>