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1"/>
  </p:sldMasterIdLst>
  <p:sldIdLst>
    <p:sldId id="273" r:id="rId2"/>
    <p:sldId id="272" r:id="rId3"/>
    <p:sldId id="256" r:id="rId4"/>
    <p:sldId id="257" r:id="rId5"/>
    <p:sldId id="258" r:id="rId6"/>
    <p:sldId id="259" r:id="rId7"/>
    <p:sldId id="264" r:id="rId8"/>
    <p:sldId id="260" r:id="rId9"/>
    <p:sldId id="261" r:id="rId10"/>
    <p:sldId id="262" r:id="rId11"/>
    <p:sldId id="263" r:id="rId12"/>
    <p:sldId id="265" r:id="rId13"/>
    <p:sldId id="266" r:id="rId14"/>
    <p:sldId id="271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6B84B"/>
    <a:srgbClr val="E2342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72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6C66EDF-853A-4D4F-A1D8-B6499EEB75DC}" type="doc">
      <dgm:prSet loTypeId="urn:microsoft.com/office/officeart/2005/8/layout/pyramid2" loCatId="list" qsTypeId="urn:microsoft.com/office/officeart/2005/8/quickstyle/simple1#3" qsCatId="simple" csTypeId="urn:microsoft.com/office/officeart/2005/8/colors/accent1_2#3" csCatId="accent1" phldr="1"/>
      <dgm:spPr/>
    </dgm:pt>
    <dgm:pt modelId="{ACE17463-B060-4A41-A20B-233B3D3986F1}">
      <dgm:prSet phldrT="[Text]"/>
      <dgm:spPr/>
      <dgm:t>
        <a:bodyPr/>
        <a:lstStyle/>
        <a:p>
          <a:r>
            <a:rPr lang="cs-CZ" b="1" dirty="0" smtClean="0"/>
            <a:t>TOP MANAGEMENT</a:t>
          </a:r>
          <a:endParaRPr lang="cs-CZ" b="1" dirty="0"/>
        </a:p>
      </dgm:t>
    </dgm:pt>
    <dgm:pt modelId="{65CB8E34-4671-4D9B-927C-E3E25DC49880}" type="parTrans" cxnId="{81825421-C37D-456E-9F8C-2C72BE0094B2}">
      <dgm:prSet/>
      <dgm:spPr/>
      <dgm:t>
        <a:bodyPr/>
        <a:lstStyle/>
        <a:p>
          <a:endParaRPr lang="cs-CZ"/>
        </a:p>
      </dgm:t>
    </dgm:pt>
    <dgm:pt modelId="{2FCE5F02-CA2D-4A66-808A-E7792F1785FC}" type="sibTrans" cxnId="{81825421-C37D-456E-9F8C-2C72BE0094B2}">
      <dgm:prSet/>
      <dgm:spPr/>
      <dgm:t>
        <a:bodyPr/>
        <a:lstStyle/>
        <a:p>
          <a:endParaRPr lang="cs-CZ"/>
        </a:p>
      </dgm:t>
    </dgm:pt>
    <dgm:pt modelId="{EB55C66B-893F-41CF-95AD-449DD8BEF9E8}">
      <dgm:prSet phldrT="[Text]"/>
      <dgm:spPr/>
      <dgm:t>
        <a:bodyPr/>
        <a:lstStyle/>
        <a:p>
          <a:r>
            <a:rPr lang="cs-CZ" b="1" dirty="0" smtClean="0"/>
            <a:t>STŘEDNÍ MANAGEMENT</a:t>
          </a:r>
          <a:endParaRPr lang="cs-CZ" b="1" dirty="0"/>
        </a:p>
      </dgm:t>
    </dgm:pt>
    <dgm:pt modelId="{7E90683D-4891-4107-997F-057413D59922}" type="parTrans" cxnId="{61C1083D-3564-4BBE-A276-D74718C1565E}">
      <dgm:prSet/>
      <dgm:spPr/>
      <dgm:t>
        <a:bodyPr/>
        <a:lstStyle/>
        <a:p>
          <a:endParaRPr lang="cs-CZ"/>
        </a:p>
      </dgm:t>
    </dgm:pt>
    <dgm:pt modelId="{8BA6F89E-31A1-460F-821A-746043A021D0}" type="sibTrans" cxnId="{61C1083D-3564-4BBE-A276-D74718C1565E}">
      <dgm:prSet/>
      <dgm:spPr/>
      <dgm:t>
        <a:bodyPr/>
        <a:lstStyle/>
        <a:p>
          <a:endParaRPr lang="cs-CZ"/>
        </a:p>
      </dgm:t>
    </dgm:pt>
    <dgm:pt modelId="{41E7485E-7F59-4432-ABDF-CBC8B2DFAF2B}">
      <dgm:prSet phldrT="[Text]"/>
      <dgm:spPr/>
      <dgm:t>
        <a:bodyPr/>
        <a:lstStyle/>
        <a:p>
          <a:r>
            <a:rPr lang="cs-CZ" b="1" dirty="0" smtClean="0"/>
            <a:t>NIŽŠÍ MANAGEMENT</a:t>
          </a:r>
          <a:endParaRPr lang="cs-CZ" b="1" dirty="0"/>
        </a:p>
      </dgm:t>
    </dgm:pt>
    <dgm:pt modelId="{425F7486-C9A8-46FE-ACDA-A339B9EDAC14}" type="parTrans" cxnId="{5D970BAC-FB23-4A95-8401-575B23908F6A}">
      <dgm:prSet/>
      <dgm:spPr/>
      <dgm:t>
        <a:bodyPr/>
        <a:lstStyle/>
        <a:p>
          <a:endParaRPr lang="cs-CZ"/>
        </a:p>
      </dgm:t>
    </dgm:pt>
    <dgm:pt modelId="{AA3C5E13-FC0B-4A5D-AACF-C7391506AA82}" type="sibTrans" cxnId="{5D970BAC-FB23-4A95-8401-575B23908F6A}">
      <dgm:prSet/>
      <dgm:spPr/>
      <dgm:t>
        <a:bodyPr/>
        <a:lstStyle/>
        <a:p>
          <a:endParaRPr lang="cs-CZ"/>
        </a:p>
      </dgm:t>
    </dgm:pt>
    <dgm:pt modelId="{E80868D2-BDDA-46B0-A77B-B3C55A59ABB0}" type="pres">
      <dgm:prSet presAssocID="{56C66EDF-853A-4D4F-A1D8-B6499EEB75DC}" presName="compositeShape" presStyleCnt="0">
        <dgm:presLayoutVars>
          <dgm:dir/>
          <dgm:resizeHandles/>
        </dgm:presLayoutVars>
      </dgm:prSet>
      <dgm:spPr/>
    </dgm:pt>
    <dgm:pt modelId="{F4F54FA7-35D5-4998-8223-F76B8F0DC484}" type="pres">
      <dgm:prSet presAssocID="{56C66EDF-853A-4D4F-A1D8-B6499EEB75DC}" presName="pyramid" presStyleLbl="node1" presStyleIdx="0" presStyleCnt="1"/>
      <dgm:spPr/>
    </dgm:pt>
    <dgm:pt modelId="{AE64D0A5-7071-41A2-ACC2-554C05DFE08C}" type="pres">
      <dgm:prSet presAssocID="{56C66EDF-853A-4D4F-A1D8-B6499EEB75DC}" presName="theList" presStyleCnt="0"/>
      <dgm:spPr/>
    </dgm:pt>
    <dgm:pt modelId="{9F58F9B3-DFA7-4E0A-8133-CC4F64503961}" type="pres">
      <dgm:prSet presAssocID="{ACE17463-B060-4A41-A20B-233B3D3986F1}" presName="aNode" presStyleLbl="fgAcc1" presStyleIdx="0" presStyleCnt="3" custLinFactNeighborX="401" custLinFactNeighborY="6801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0937F4-9C7F-456F-B17C-C6666BAA9BAC}" type="pres">
      <dgm:prSet presAssocID="{ACE17463-B060-4A41-A20B-233B3D3986F1}" presName="aSpace" presStyleCnt="0"/>
      <dgm:spPr/>
    </dgm:pt>
    <dgm:pt modelId="{0DD4BE2A-3934-41DD-9143-816C1671A0F0}" type="pres">
      <dgm:prSet presAssocID="{EB55C66B-893F-41CF-95AD-449DD8BEF9E8}" presName="aNode" presStyleLbl="fgAcc1" presStyleIdx="1" presStyleCnt="3" custLinFactY="16030" custLinFactNeighborX="-1456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271E78-CC63-4980-89E4-2AC5D648423C}" type="pres">
      <dgm:prSet presAssocID="{EB55C66B-893F-41CF-95AD-449DD8BEF9E8}" presName="aSpace" presStyleCnt="0"/>
      <dgm:spPr/>
    </dgm:pt>
    <dgm:pt modelId="{38F21CE9-DADF-4A96-B4C1-0D22CB4D1964}" type="pres">
      <dgm:prSet presAssocID="{41E7485E-7F59-4432-ABDF-CBC8B2DFAF2B}" presName="aNode" presStyleLbl="fgAcc1" presStyleIdx="2" presStyleCnt="3" custLinFactY="25865" custLinFactNeighborX="2257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BF7581-4366-4208-97FA-D7DBC7ABCD50}" type="pres">
      <dgm:prSet presAssocID="{41E7485E-7F59-4432-ABDF-CBC8B2DFAF2B}" presName="aSpace" presStyleCnt="0"/>
      <dgm:spPr/>
    </dgm:pt>
  </dgm:ptLst>
  <dgm:cxnLst>
    <dgm:cxn modelId="{61C1083D-3564-4BBE-A276-D74718C1565E}" srcId="{56C66EDF-853A-4D4F-A1D8-B6499EEB75DC}" destId="{EB55C66B-893F-41CF-95AD-449DD8BEF9E8}" srcOrd="1" destOrd="0" parTransId="{7E90683D-4891-4107-997F-057413D59922}" sibTransId="{8BA6F89E-31A1-460F-821A-746043A021D0}"/>
    <dgm:cxn modelId="{5D970BAC-FB23-4A95-8401-575B23908F6A}" srcId="{56C66EDF-853A-4D4F-A1D8-B6499EEB75DC}" destId="{41E7485E-7F59-4432-ABDF-CBC8B2DFAF2B}" srcOrd="2" destOrd="0" parTransId="{425F7486-C9A8-46FE-ACDA-A339B9EDAC14}" sibTransId="{AA3C5E13-FC0B-4A5D-AACF-C7391506AA82}"/>
    <dgm:cxn modelId="{00CCBB0A-786B-4234-8636-1795168841C0}" type="presOf" srcId="{56C66EDF-853A-4D4F-A1D8-B6499EEB75DC}" destId="{E80868D2-BDDA-46B0-A77B-B3C55A59ABB0}" srcOrd="0" destOrd="0" presId="urn:microsoft.com/office/officeart/2005/8/layout/pyramid2"/>
    <dgm:cxn modelId="{81825421-C37D-456E-9F8C-2C72BE0094B2}" srcId="{56C66EDF-853A-4D4F-A1D8-B6499EEB75DC}" destId="{ACE17463-B060-4A41-A20B-233B3D3986F1}" srcOrd="0" destOrd="0" parTransId="{65CB8E34-4671-4D9B-927C-E3E25DC49880}" sibTransId="{2FCE5F02-CA2D-4A66-808A-E7792F1785FC}"/>
    <dgm:cxn modelId="{6BE06F2E-EB23-40B3-A60B-9B33E96E2B51}" type="presOf" srcId="{EB55C66B-893F-41CF-95AD-449DD8BEF9E8}" destId="{0DD4BE2A-3934-41DD-9143-816C1671A0F0}" srcOrd="0" destOrd="0" presId="urn:microsoft.com/office/officeart/2005/8/layout/pyramid2"/>
    <dgm:cxn modelId="{3D565074-C67C-49BA-A5B7-5B7A5CBA15D7}" type="presOf" srcId="{41E7485E-7F59-4432-ABDF-CBC8B2DFAF2B}" destId="{38F21CE9-DADF-4A96-B4C1-0D22CB4D1964}" srcOrd="0" destOrd="0" presId="urn:microsoft.com/office/officeart/2005/8/layout/pyramid2"/>
    <dgm:cxn modelId="{B73FD900-859A-402F-853E-3232ED1CBBBF}" type="presOf" srcId="{ACE17463-B060-4A41-A20B-233B3D3986F1}" destId="{9F58F9B3-DFA7-4E0A-8133-CC4F64503961}" srcOrd="0" destOrd="0" presId="urn:microsoft.com/office/officeart/2005/8/layout/pyramid2"/>
    <dgm:cxn modelId="{75465D75-AB4D-4649-975B-27894505F00C}" type="presParOf" srcId="{E80868D2-BDDA-46B0-A77B-B3C55A59ABB0}" destId="{F4F54FA7-35D5-4998-8223-F76B8F0DC484}" srcOrd="0" destOrd="0" presId="urn:microsoft.com/office/officeart/2005/8/layout/pyramid2"/>
    <dgm:cxn modelId="{B1C8AC63-0CF3-4B12-8110-08EF11CE4685}" type="presParOf" srcId="{E80868D2-BDDA-46B0-A77B-B3C55A59ABB0}" destId="{AE64D0A5-7071-41A2-ACC2-554C05DFE08C}" srcOrd="1" destOrd="0" presId="urn:microsoft.com/office/officeart/2005/8/layout/pyramid2"/>
    <dgm:cxn modelId="{811CA27C-B63F-41CD-AD7A-DE6B14B7AB39}" type="presParOf" srcId="{AE64D0A5-7071-41A2-ACC2-554C05DFE08C}" destId="{9F58F9B3-DFA7-4E0A-8133-CC4F64503961}" srcOrd="0" destOrd="0" presId="urn:microsoft.com/office/officeart/2005/8/layout/pyramid2"/>
    <dgm:cxn modelId="{B0786FE7-55C1-46CD-AC9A-560C42C69B71}" type="presParOf" srcId="{AE64D0A5-7071-41A2-ACC2-554C05DFE08C}" destId="{AC0937F4-9C7F-456F-B17C-C6666BAA9BAC}" srcOrd="1" destOrd="0" presId="urn:microsoft.com/office/officeart/2005/8/layout/pyramid2"/>
    <dgm:cxn modelId="{32D4D3EB-08A5-4058-BBD9-21EC6C131F52}" type="presParOf" srcId="{AE64D0A5-7071-41A2-ACC2-554C05DFE08C}" destId="{0DD4BE2A-3934-41DD-9143-816C1671A0F0}" srcOrd="2" destOrd="0" presId="urn:microsoft.com/office/officeart/2005/8/layout/pyramid2"/>
    <dgm:cxn modelId="{5B9AEB33-B16F-407D-8447-69EA87D80615}" type="presParOf" srcId="{AE64D0A5-7071-41A2-ACC2-554C05DFE08C}" destId="{C8271E78-CC63-4980-89E4-2AC5D648423C}" srcOrd="3" destOrd="0" presId="urn:microsoft.com/office/officeart/2005/8/layout/pyramid2"/>
    <dgm:cxn modelId="{D052B4F2-A271-43A0-A564-4D0927097C04}" type="presParOf" srcId="{AE64D0A5-7071-41A2-ACC2-554C05DFE08C}" destId="{38F21CE9-DADF-4A96-B4C1-0D22CB4D1964}" srcOrd="4" destOrd="0" presId="urn:microsoft.com/office/officeart/2005/8/layout/pyramid2"/>
    <dgm:cxn modelId="{56047F4F-2222-43F5-9C43-2D42C2DBF328}" type="presParOf" srcId="{AE64D0A5-7071-41A2-ACC2-554C05DFE08C}" destId="{68BF7581-4366-4208-97FA-D7DBC7ABCD50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A1D2AC2-0DE6-48FE-A2E5-A1E5F4EB768B}" type="doc">
      <dgm:prSet loTypeId="urn:microsoft.com/office/officeart/2005/8/layout/default#1" loCatId="list" qsTypeId="urn:microsoft.com/office/officeart/2005/8/quickstyle/simple1#4" qsCatId="simple" csTypeId="urn:microsoft.com/office/officeart/2005/8/colors/accent1_2#4" csCatId="accent1" phldr="1"/>
      <dgm:spPr/>
      <dgm:t>
        <a:bodyPr/>
        <a:lstStyle/>
        <a:p>
          <a:endParaRPr lang="cs-CZ"/>
        </a:p>
      </dgm:t>
    </dgm:pt>
    <dgm:pt modelId="{081C7C56-0A7F-4F5B-B726-4EC59C537F95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PLÁNOVÁNÍ</a:t>
          </a:r>
          <a:endParaRPr lang="cs-CZ" b="1" dirty="0">
            <a:solidFill>
              <a:srgbClr val="FF0000"/>
            </a:solidFill>
          </a:endParaRPr>
        </a:p>
      </dgm:t>
    </dgm:pt>
    <dgm:pt modelId="{706D5F0C-0039-46F1-98AF-6960FDCE2C32}" type="parTrans" cxnId="{BE82EA57-1986-4501-9E0E-11B5034DE1D5}">
      <dgm:prSet/>
      <dgm:spPr/>
      <dgm:t>
        <a:bodyPr/>
        <a:lstStyle/>
        <a:p>
          <a:endParaRPr lang="cs-CZ"/>
        </a:p>
      </dgm:t>
    </dgm:pt>
    <dgm:pt modelId="{20A0E973-F9E9-42DB-AAC4-115AE222C534}" type="sibTrans" cxnId="{BE82EA57-1986-4501-9E0E-11B5034DE1D5}">
      <dgm:prSet/>
      <dgm:spPr/>
      <dgm:t>
        <a:bodyPr/>
        <a:lstStyle/>
        <a:p>
          <a:endParaRPr lang="cs-CZ"/>
        </a:p>
      </dgm:t>
    </dgm:pt>
    <dgm:pt modelId="{996E0A66-1B88-43DE-AE70-12F29E0AE1F3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ORGANIZOVÁNÍ</a:t>
          </a:r>
          <a:endParaRPr lang="cs-CZ" b="1" dirty="0">
            <a:solidFill>
              <a:srgbClr val="FF0000"/>
            </a:solidFill>
          </a:endParaRPr>
        </a:p>
      </dgm:t>
    </dgm:pt>
    <dgm:pt modelId="{5A775E18-8A97-4A4C-9C78-C86F2807EB24}" type="parTrans" cxnId="{6F03D0FC-560F-463D-B2C4-368EC1DB69A5}">
      <dgm:prSet/>
      <dgm:spPr/>
      <dgm:t>
        <a:bodyPr/>
        <a:lstStyle/>
        <a:p>
          <a:endParaRPr lang="cs-CZ"/>
        </a:p>
      </dgm:t>
    </dgm:pt>
    <dgm:pt modelId="{00B40F56-DBD8-4CD7-BEFB-6585D3D035C3}" type="sibTrans" cxnId="{6F03D0FC-560F-463D-B2C4-368EC1DB69A5}">
      <dgm:prSet/>
      <dgm:spPr/>
      <dgm:t>
        <a:bodyPr/>
        <a:lstStyle/>
        <a:p>
          <a:endParaRPr lang="cs-CZ"/>
        </a:p>
      </dgm:t>
    </dgm:pt>
    <dgm:pt modelId="{36B8EA9B-89CA-4EC6-83F8-BEAA5B7C4B7D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VEDENÍ LIDÍ A MOTIVACE</a:t>
          </a:r>
          <a:endParaRPr lang="cs-CZ" b="1" dirty="0">
            <a:solidFill>
              <a:srgbClr val="FF0000"/>
            </a:solidFill>
          </a:endParaRPr>
        </a:p>
      </dgm:t>
    </dgm:pt>
    <dgm:pt modelId="{160DFF56-46BD-4892-B023-5A339F192E70}" type="parTrans" cxnId="{A7C186F8-67AB-48D4-9088-50DB6E1E7694}">
      <dgm:prSet/>
      <dgm:spPr/>
      <dgm:t>
        <a:bodyPr/>
        <a:lstStyle/>
        <a:p>
          <a:endParaRPr lang="cs-CZ"/>
        </a:p>
      </dgm:t>
    </dgm:pt>
    <dgm:pt modelId="{042F6527-E5BD-4A61-A8E1-B796E7BA464D}" type="sibTrans" cxnId="{A7C186F8-67AB-48D4-9088-50DB6E1E7694}">
      <dgm:prSet/>
      <dgm:spPr/>
      <dgm:t>
        <a:bodyPr/>
        <a:lstStyle/>
        <a:p>
          <a:endParaRPr lang="cs-CZ"/>
        </a:p>
      </dgm:t>
    </dgm:pt>
    <dgm:pt modelId="{F30AF9BA-9A62-4B53-8145-B0115005A478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KONTROLA</a:t>
          </a:r>
          <a:endParaRPr lang="cs-CZ" b="1" dirty="0">
            <a:solidFill>
              <a:srgbClr val="FF0000"/>
            </a:solidFill>
          </a:endParaRPr>
        </a:p>
      </dgm:t>
    </dgm:pt>
    <dgm:pt modelId="{B4FEF06E-19AE-432B-B398-E71E3A8D6877}" type="parTrans" cxnId="{991E16AF-206A-4CCA-92ED-268BD3A56DBF}">
      <dgm:prSet/>
      <dgm:spPr/>
      <dgm:t>
        <a:bodyPr/>
        <a:lstStyle/>
        <a:p>
          <a:endParaRPr lang="cs-CZ"/>
        </a:p>
      </dgm:t>
    </dgm:pt>
    <dgm:pt modelId="{46DCA5CA-4FDF-45F8-81AD-B374A2105AA3}" type="sibTrans" cxnId="{991E16AF-206A-4CCA-92ED-268BD3A56DBF}">
      <dgm:prSet/>
      <dgm:spPr/>
      <dgm:t>
        <a:bodyPr/>
        <a:lstStyle/>
        <a:p>
          <a:endParaRPr lang="cs-CZ"/>
        </a:p>
      </dgm:t>
    </dgm:pt>
    <dgm:pt modelId="{8A1D33F8-191A-4335-B253-0B61B33E9B20}">
      <dgm:prSet phldrT="[Text]"/>
      <dgm:spPr/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ROZHODOVÁNÍ</a:t>
          </a:r>
          <a:endParaRPr lang="cs-CZ" b="1" dirty="0">
            <a:solidFill>
              <a:srgbClr val="FF0000"/>
            </a:solidFill>
          </a:endParaRPr>
        </a:p>
      </dgm:t>
    </dgm:pt>
    <dgm:pt modelId="{151A00E3-99C2-49A4-B59D-CB80F960FDF2}" type="parTrans" cxnId="{768E769A-E3E6-492C-9434-8B2984485B39}">
      <dgm:prSet/>
      <dgm:spPr/>
      <dgm:t>
        <a:bodyPr/>
        <a:lstStyle/>
        <a:p>
          <a:endParaRPr lang="cs-CZ"/>
        </a:p>
      </dgm:t>
    </dgm:pt>
    <dgm:pt modelId="{B3ADE591-10BE-46D3-A368-BAE39E43FA11}" type="sibTrans" cxnId="{768E769A-E3E6-492C-9434-8B2984485B39}">
      <dgm:prSet/>
      <dgm:spPr/>
      <dgm:t>
        <a:bodyPr/>
        <a:lstStyle/>
        <a:p>
          <a:endParaRPr lang="cs-CZ"/>
        </a:p>
      </dgm:t>
    </dgm:pt>
    <dgm:pt modelId="{31533F60-3A86-444E-BEE9-30686631E374}" type="pres">
      <dgm:prSet presAssocID="{8A1D2AC2-0DE6-48FE-A2E5-A1E5F4EB768B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BB50AB7-64AC-49AE-A27C-E8E9DAC4E2C0}" type="pres">
      <dgm:prSet presAssocID="{081C7C56-0A7F-4F5B-B726-4EC59C537F95}" presName="node" presStyleLbl="node1" presStyleIdx="0" presStyleCnt="5" custScaleX="34070" custScaleY="28644" custLinFactNeighborX="-22967" custLinFactNeighborY="53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CA870A-48E3-459E-80B5-C06B8EE85A3A}" type="pres">
      <dgm:prSet presAssocID="{20A0E973-F9E9-42DB-AAC4-115AE222C534}" presName="sibTrans" presStyleCnt="0"/>
      <dgm:spPr/>
      <dgm:t>
        <a:bodyPr/>
        <a:lstStyle/>
        <a:p>
          <a:endParaRPr lang="cs-CZ"/>
        </a:p>
      </dgm:t>
    </dgm:pt>
    <dgm:pt modelId="{04C4A641-A2FC-4AA4-B3A5-6CB69752646C}" type="pres">
      <dgm:prSet presAssocID="{996E0A66-1B88-43DE-AE70-12F29E0AE1F3}" presName="node" presStyleLbl="node1" presStyleIdx="1" presStyleCnt="5" custScaleX="30376" custScaleY="29182" custLinFactNeighborX="-13855" custLinFactNeighborY="8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DA59336-22A8-4489-BF7B-24D86FDB7E7C}" type="pres">
      <dgm:prSet presAssocID="{00B40F56-DBD8-4CD7-BEFB-6585D3D035C3}" presName="sibTrans" presStyleCnt="0"/>
      <dgm:spPr/>
      <dgm:t>
        <a:bodyPr/>
        <a:lstStyle/>
        <a:p>
          <a:endParaRPr lang="cs-CZ"/>
        </a:p>
      </dgm:t>
    </dgm:pt>
    <dgm:pt modelId="{0A07B82B-3E68-47F5-BF16-39D1675F8E38}" type="pres">
      <dgm:prSet presAssocID="{36B8EA9B-89CA-4EC6-83F8-BEAA5B7C4B7D}" presName="node" presStyleLbl="node1" presStyleIdx="2" presStyleCnt="5" custScaleX="31721" custScaleY="28809" custLinFactNeighborX="-22561" custLinFactNeighborY="7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E457601-5B9F-401D-BC89-079355D7839F}" type="pres">
      <dgm:prSet presAssocID="{042F6527-E5BD-4A61-A8E1-B796E7BA464D}" presName="sibTrans" presStyleCnt="0"/>
      <dgm:spPr/>
      <dgm:t>
        <a:bodyPr/>
        <a:lstStyle/>
        <a:p>
          <a:endParaRPr lang="cs-CZ"/>
        </a:p>
      </dgm:t>
    </dgm:pt>
    <dgm:pt modelId="{84E2AEBB-9997-4D9E-A12C-989905075B66}" type="pres">
      <dgm:prSet presAssocID="{F30AF9BA-9A62-4B53-8145-B0115005A478}" presName="node" presStyleLbl="node1" presStyleIdx="3" presStyleCnt="5" custScaleX="21726" custScaleY="28656" custLinFactNeighborX="76386" custLinFactNeighborY="-4786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443B884-E612-4AD7-A959-0AA675A34301}" type="pres">
      <dgm:prSet presAssocID="{46DCA5CA-4FDF-45F8-81AD-B374A2105AA3}" presName="sibTrans" presStyleCnt="0"/>
      <dgm:spPr/>
      <dgm:t>
        <a:bodyPr/>
        <a:lstStyle/>
        <a:p>
          <a:endParaRPr lang="cs-CZ"/>
        </a:p>
      </dgm:t>
    </dgm:pt>
    <dgm:pt modelId="{D0FDDDBF-828F-4E24-8F94-FA56532C9F4E}" type="pres">
      <dgm:prSet presAssocID="{8A1D33F8-191A-4335-B253-0B61B33E9B20}" presName="node" presStyleLbl="node1" presStyleIdx="4" presStyleCnt="5" custScaleX="48266" custScaleY="34592" custLinFactNeighborX="-17257" custLinFactNeighborY="3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FDBED0D-EF11-4077-B868-39D8611AC552}" type="presOf" srcId="{8A1D2AC2-0DE6-48FE-A2E5-A1E5F4EB768B}" destId="{31533F60-3A86-444E-BEE9-30686631E374}" srcOrd="0" destOrd="0" presId="urn:microsoft.com/office/officeart/2005/8/layout/default#1"/>
    <dgm:cxn modelId="{768E769A-E3E6-492C-9434-8B2984485B39}" srcId="{8A1D2AC2-0DE6-48FE-A2E5-A1E5F4EB768B}" destId="{8A1D33F8-191A-4335-B253-0B61B33E9B20}" srcOrd="4" destOrd="0" parTransId="{151A00E3-99C2-49A4-B59D-CB80F960FDF2}" sibTransId="{B3ADE591-10BE-46D3-A368-BAE39E43FA11}"/>
    <dgm:cxn modelId="{72483466-F377-4080-A4B5-3EE2A136550F}" type="presOf" srcId="{36B8EA9B-89CA-4EC6-83F8-BEAA5B7C4B7D}" destId="{0A07B82B-3E68-47F5-BF16-39D1675F8E38}" srcOrd="0" destOrd="0" presId="urn:microsoft.com/office/officeart/2005/8/layout/default#1"/>
    <dgm:cxn modelId="{BE82EA57-1986-4501-9E0E-11B5034DE1D5}" srcId="{8A1D2AC2-0DE6-48FE-A2E5-A1E5F4EB768B}" destId="{081C7C56-0A7F-4F5B-B726-4EC59C537F95}" srcOrd="0" destOrd="0" parTransId="{706D5F0C-0039-46F1-98AF-6960FDCE2C32}" sibTransId="{20A0E973-F9E9-42DB-AAC4-115AE222C534}"/>
    <dgm:cxn modelId="{8F486FF8-2884-4F1F-A83B-AC751B47C630}" type="presOf" srcId="{F30AF9BA-9A62-4B53-8145-B0115005A478}" destId="{84E2AEBB-9997-4D9E-A12C-989905075B66}" srcOrd="0" destOrd="0" presId="urn:microsoft.com/office/officeart/2005/8/layout/default#1"/>
    <dgm:cxn modelId="{F29176D5-368E-4355-A7F2-18A4C2215017}" type="presOf" srcId="{996E0A66-1B88-43DE-AE70-12F29E0AE1F3}" destId="{04C4A641-A2FC-4AA4-B3A5-6CB69752646C}" srcOrd="0" destOrd="0" presId="urn:microsoft.com/office/officeart/2005/8/layout/default#1"/>
    <dgm:cxn modelId="{6DEB4806-BD99-46B8-93C5-297CDF8EFD96}" type="presOf" srcId="{8A1D33F8-191A-4335-B253-0B61B33E9B20}" destId="{D0FDDDBF-828F-4E24-8F94-FA56532C9F4E}" srcOrd="0" destOrd="0" presId="urn:microsoft.com/office/officeart/2005/8/layout/default#1"/>
    <dgm:cxn modelId="{6F03D0FC-560F-463D-B2C4-368EC1DB69A5}" srcId="{8A1D2AC2-0DE6-48FE-A2E5-A1E5F4EB768B}" destId="{996E0A66-1B88-43DE-AE70-12F29E0AE1F3}" srcOrd="1" destOrd="0" parTransId="{5A775E18-8A97-4A4C-9C78-C86F2807EB24}" sibTransId="{00B40F56-DBD8-4CD7-BEFB-6585D3D035C3}"/>
    <dgm:cxn modelId="{A7C186F8-67AB-48D4-9088-50DB6E1E7694}" srcId="{8A1D2AC2-0DE6-48FE-A2E5-A1E5F4EB768B}" destId="{36B8EA9B-89CA-4EC6-83F8-BEAA5B7C4B7D}" srcOrd="2" destOrd="0" parTransId="{160DFF56-46BD-4892-B023-5A339F192E70}" sibTransId="{042F6527-E5BD-4A61-A8E1-B796E7BA464D}"/>
    <dgm:cxn modelId="{991E16AF-206A-4CCA-92ED-268BD3A56DBF}" srcId="{8A1D2AC2-0DE6-48FE-A2E5-A1E5F4EB768B}" destId="{F30AF9BA-9A62-4B53-8145-B0115005A478}" srcOrd="3" destOrd="0" parTransId="{B4FEF06E-19AE-432B-B398-E71E3A8D6877}" sibTransId="{46DCA5CA-4FDF-45F8-81AD-B374A2105AA3}"/>
    <dgm:cxn modelId="{E8A85540-9234-4727-BCBC-A387F5EA289C}" type="presOf" srcId="{081C7C56-0A7F-4F5B-B726-4EC59C537F95}" destId="{3BB50AB7-64AC-49AE-A27C-E8E9DAC4E2C0}" srcOrd="0" destOrd="0" presId="urn:microsoft.com/office/officeart/2005/8/layout/default#1"/>
    <dgm:cxn modelId="{562D81CE-DC67-44F2-8EFA-EE5C898B9E80}" type="presParOf" srcId="{31533F60-3A86-444E-BEE9-30686631E374}" destId="{3BB50AB7-64AC-49AE-A27C-E8E9DAC4E2C0}" srcOrd="0" destOrd="0" presId="urn:microsoft.com/office/officeart/2005/8/layout/default#1"/>
    <dgm:cxn modelId="{8E54D0BB-13D6-40F1-8415-C3B0F58C4A76}" type="presParOf" srcId="{31533F60-3A86-444E-BEE9-30686631E374}" destId="{3BCA870A-48E3-459E-80B5-C06B8EE85A3A}" srcOrd="1" destOrd="0" presId="urn:microsoft.com/office/officeart/2005/8/layout/default#1"/>
    <dgm:cxn modelId="{4C9483D9-70E2-49D2-9612-2652F30F33D4}" type="presParOf" srcId="{31533F60-3A86-444E-BEE9-30686631E374}" destId="{04C4A641-A2FC-4AA4-B3A5-6CB69752646C}" srcOrd="2" destOrd="0" presId="urn:microsoft.com/office/officeart/2005/8/layout/default#1"/>
    <dgm:cxn modelId="{28D650A8-039B-4A60-8597-4EBB9F667DDD}" type="presParOf" srcId="{31533F60-3A86-444E-BEE9-30686631E374}" destId="{0DA59336-22A8-4489-BF7B-24D86FDB7E7C}" srcOrd="3" destOrd="0" presId="urn:microsoft.com/office/officeart/2005/8/layout/default#1"/>
    <dgm:cxn modelId="{2AF19484-E35C-46B7-8D74-159344E8EEEB}" type="presParOf" srcId="{31533F60-3A86-444E-BEE9-30686631E374}" destId="{0A07B82B-3E68-47F5-BF16-39D1675F8E38}" srcOrd="4" destOrd="0" presId="urn:microsoft.com/office/officeart/2005/8/layout/default#1"/>
    <dgm:cxn modelId="{20E86AAA-7F22-40E1-BCB0-3731B813976B}" type="presParOf" srcId="{31533F60-3A86-444E-BEE9-30686631E374}" destId="{9E457601-5B9F-401D-BC89-079355D7839F}" srcOrd="5" destOrd="0" presId="urn:microsoft.com/office/officeart/2005/8/layout/default#1"/>
    <dgm:cxn modelId="{F59C54E5-3092-4F96-817F-4895AC98874C}" type="presParOf" srcId="{31533F60-3A86-444E-BEE9-30686631E374}" destId="{84E2AEBB-9997-4D9E-A12C-989905075B66}" srcOrd="6" destOrd="0" presId="urn:microsoft.com/office/officeart/2005/8/layout/default#1"/>
    <dgm:cxn modelId="{0EC540E5-D0C2-4D9E-93A5-4283E34AFD9A}" type="presParOf" srcId="{31533F60-3A86-444E-BEE9-30686631E374}" destId="{4443B884-E612-4AD7-A959-0AA675A34301}" srcOrd="7" destOrd="0" presId="urn:microsoft.com/office/officeart/2005/8/layout/default#1"/>
    <dgm:cxn modelId="{AC836FA9-ABD7-4B15-A99F-4C952A4117AF}" type="presParOf" srcId="{31533F60-3A86-444E-BEE9-30686631E374}" destId="{D0FDDDBF-828F-4E24-8F94-FA56532C9F4E}" srcOrd="8" destOrd="0" presId="urn:microsoft.com/office/officeart/2005/8/layout/default#1"/>
  </dgm:cxnLst>
  <dgm:bg>
    <a:effectLst>
      <a:outerShdw blurRad="50800" dist="38100" dir="10800000" algn="r" rotWithShape="0">
        <a:prstClr val="black">
          <a:alpha val="40000"/>
        </a:prstClr>
      </a:outerShdw>
    </a:effectLst>
  </dgm:bg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8958930-2477-4FFC-AC8A-623FF0836F7D}" type="doc">
      <dgm:prSet loTypeId="urn:microsoft.com/office/officeart/2005/8/layout/orgChart1" loCatId="hierarchy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A9F4D381-6DB6-4748-8F87-5456BB8B07A0}">
      <dgm:prSet phldrT="[Text]" custT="1"/>
      <dgm:spPr/>
      <dgm:t>
        <a:bodyPr/>
        <a:lstStyle/>
        <a:p>
          <a:r>
            <a:rPr lang="cs-CZ" sz="2400" dirty="0" smtClean="0"/>
            <a:t>Majitel</a:t>
          </a:r>
          <a:endParaRPr lang="cs-CZ" sz="2400" dirty="0"/>
        </a:p>
      </dgm:t>
    </dgm:pt>
    <dgm:pt modelId="{1EC871BF-E5BA-4AB8-8EFF-BEC186CED01D}" type="parTrans" cxnId="{9F6AC165-3A49-4ED4-B82A-93124652700D}">
      <dgm:prSet/>
      <dgm:spPr/>
      <dgm:t>
        <a:bodyPr/>
        <a:lstStyle/>
        <a:p>
          <a:endParaRPr lang="cs-CZ"/>
        </a:p>
      </dgm:t>
    </dgm:pt>
    <dgm:pt modelId="{B2E29577-5426-486C-A695-DD46EB5EB1FE}" type="sibTrans" cxnId="{9F6AC165-3A49-4ED4-B82A-93124652700D}">
      <dgm:prSet/>
      <dgm:spPr/>
      <dgm:t>
        <a:bodyPr/>
        <a:lstStyle/>
        <a:p>
          <a:endParaRPr lang="cs-CZ"/>
        </a:p>
      </dgm:t>
    </dgm:pt>
    <dgm:pt modelId="{611EF72B-3CA9-4F25-BE6E-92495EDE1260}" type="asst">
      <dgm:prSet phldrT="[Text]" custT="1"/>
      <dgm:spPr/>
      <dgm:t>
        <a:bodyPr/>
        <a:lstStyle/>
        <a:p>
          <a:r>
            <a:rPr lang="cs-CZ" sz="1800" dirty="0" smtClean="0"/>
            <a:t>Představenstvo</a:t>
          </a:r>
        </a:p>
        <a:p>
          <a:r>
            <a:rPr lang="cs-CZ" sz="1800" dirty="0" smtClean="0"/>
            <a:t>Dozorčí rada</a:t>
          </a:r>
          <a:endParaRPr lang="cs-CZ" sz="1800" dirty="0"/>
        </a:p>
      </dgm:t>
    </dgm:pt>
    <dgm:pt modelId="{76E6603A-B6A1-45DA-92C3-0D3C6549B230}" type="parTrans" cxnId="{F8CCD626-95D6-482E-B3F2-A3AC6C4017DA}">
      <dgm:prSet/>
      <dgm:spPr/>
      <dgm:t>
        <a:bodyPr/>
        <a:lstStyle/>
        <a:p>
          <a:endParaRPr lang="cs-CZ"/>
        </a:p>
      </dgm:t>
    </dgm:pt>
    <dgm:pt modelId="{FFE5D92B-406B-4506-B35D-9077D7F269BC}" type="sibTrans" cxnId="{F8CCD626-95D6-482E-B3F2-A3AC6C4017DA}">
      <dgm:prSet/>
      <dgm:spPr/>
      <dgm:t>
        <a:bodyPr/>
        <a:lstStyle/>
        <a:p>
          <a:endParaRPr lang="cs-CZ"/>
        </a:p>
      </dgm:t>
    </dgm:pt>
    <dgm:pt modelId="{79E01078-3139-4E69-A17E-47D4B50545C5}">
      <dgm:prSet phldrT="[Text]" custT="1"/>
      <dgm:spPr/>
      <dgm:t>
        <a:bodyPr/>
        <a:lstStyle/>
        <a:p>
          <a:r>
            <a:rPr lang="cs-CZ" sz="2000" dirty="0" smtClean="0"/>
            <a:t>Vedoucí výroby</a:t>
          </a:r>
          <a:endParaRPr lang="cs-CZ" sz="2000" dirty="0"/>
        </a:p>
      </dgm:t>
    </dgm:pt>
    <dgm:pt modelId="{C12ED846-41E8-4E8A-989A-97AF31905C91}" type="parTrans" cxnId="{5B22C29B-6955-4517-8510-1136D50797F3}">
      <dgm:prSet/>
      <dgm:spPr/>
      <dgm:t>
        <a:bodyPr/>
        <a:lstStyle/>
        <a:p>
          <a:endParaRPr lang="cs-CZ"/>
        </a:p>
      </dgm:t>
    </dgm:pt>
    <dgm:pt modelId="{ACCB17AC-EAE6-4D5A-973A-CCA53F6F27D9}" type="sibTrans" cxnId="{5B22C29B-6955-4517-8510-1136D50797F3}">
      <dgm:prSet/>
      <dgm:spPr/>
      <dgm:t>
        <a:bodyPr/>
        <a:lstStyle/>
        <a:p>
          <a:endParaRPr lang="cs-CZ"/>
        </a:p>
      </dgm:t>
    </dgm:pt>
    <dgm:pt modelId="{A9431A5D-84E3-4186-8E47-BBE04E44679C}">
      <dgm:prSet phldrT="[Text]" custT="1"/>
      <dgm:spPr/>
      <dgm:t>
        <a:bodyPr/>
        <a:lstStyle/>
        <a:p>
          <a:r>
            <a:rPr lang="cs-CZ" sz="2000" dirty="0" smtClean="0"/>
            <a:t>Vedoucí prodeje</a:t>
          </a:r>
          <a:endParaRPr lang="cs-CZ" sz="2000" dirty="0"/>
        </a:p>
      </dgm:t>
    </dgm:pt>
    <dgm:pt modelId="{0590941F-A5B3-4BD8-B628-DC14603905A4}" type="parTrans" cxnId="{5D2839AF-0F06-42F5-92F6-C95F9B872A31}">
      <dgm:prSet/>
      <dgm:spPr/>
      <dgm:t>
        <a:bodyPr/>
        <a:lstStyle/>
        <a:p>
          <a:endParaRPr lang="cs-CZ"/>
        </a:p>
      </dgm:t>
    </dgm:pt>
    <dgm:pt modelId="{71FD0CC9-0FA3-49BE-8219-CFD027EB612A}" type="sibTrans" cxnId="{5D2839AF-0F06-42F5-92F6-C95F9B872A31}">
      <dgm:prSet/>
      <dgm:spPr/>
      <dgm:t>
        <a:bodyPr/>
        <a:lstStyle/>
        <a:p>
          <a:endParaRPr lang="cs-CZ"/>
        </a:p>
      </dgm:t>
    </dgm:pt>
    <dgm:pt modelId="{62BDA1FE-8AF9-4CF8-8980-12740C1C10C1}">
      <dgm:prSet phldrT="[Text]" custT="1"/>
      <dgm:spPr/>
      <dgm:t>
        <a:bodyPr/>
        <a:lstStyle/>
        <a:p>
          <a:r>
            <a:rPr lang="cs-CZ" sz="2000" dirty="0" smtClean="0"/>
            <a:t>Vedoucí nákupu</a:t>
          </a:r>
          <a:endParaRPr lang="cs-CZ" sz="2000" dirty="0"/>
        </a:p>
      </dgm:t>
    </dgm:pt>
    <dgm:pt modelId="{2DA6DF12-9453-4232-B228-9CEE4EF46533}" type="parTrans" cxnId="{0537A8D1-14BA-4161-9C8C-5B7006DEE857}">
      <dgm:prSet/>
      <dgm:spPr/>
      <dgm:t>
        <a:bodyPr/>
        <a:lstStyle/>
        <a:p>
          <a:endParaRPr lang="cs-CZ"/>
        </a:p>
      </dgm:t>
    </dgm:pt>
    <dgm:pt modelId="{77119F08-575F-4323-94F4-6C98AF48B49A}" type="sibTrans" cxnId="{0537A8D1-14BA-4161-9C8C-5B7006DEE857}">
      <dgm:prSet/>
      <dgm:spPr/>
      <dgm:t>
        <a:bodyPr/>
        <a:lstStyle/>
        <a:p>
          <a:endParaRPr lang="cs-CZ"/>
        </a:p>
      </dgm:t>
    </dgm:pt>
    <dgm:pt modelId="{1E4A5DCE-EC03-4D97-9E75-6D7E62605115}">
      <dgm:prSet custT="1"/>
      <dgm:spPr/>
      <dgm:t>
        <a:bodyPr/>
        <a:lstStyle/>
        <a:p>
          <a:r>
            <a:rPr lang="cs-CZ" sz="2000" dirty="0" smtClean="0"/>
            <a:t>Vedoucí kontroly</a:t>
          </a:r>
          <a:endParaRPr lang="cs-CZ" sz="2000" dirty="0"/>
        </a:p>
      </dgm:t>
    </dgm:pt>
    <dgm:pt modelId="{784F608C-70EC-437E-8BCC-5168C6F5E805}" type="parTrans" cxnId="{6F75AA37-3C2E-46CB-9F5D-E7464461C34D}">
      <dgm:prSet/>
      <dgm:spPr/>
      <dgm:t>
        <a:bodyPr/>
        <a:lstStyle/>
        <a:p>
          <a:endParaRPr lang="cs-CZ"/>
        </a:p>
      </dgm:t>
    </dgm:pt>
    <dgm:pt modelId="{ED731223-2E15-481B-BA6E-33B5DED07572}" type="sibTrans" cxnId="{6F75AA37-3C2E-46CB-9F5D-E7464461C34D}">
      <dgm:prSet/>
      <dgm:spPr/>
      <dgm:t>
        <a:bodyPr/>
        <a:lstStyle/>
        <a:p>
          <a:endParaRPr lang="cs-CZ"/>
        </a:p>
      </dgm:t>
    </dgm:pt>
    <dgm:pt modelId="{2F34DC73-91CE-4657-B9E5-49CF46406CAF}" type="pres">
      <dgm:prSet presAssocID="{28958930-2477-4FFC-AC8A-623FF0836F7D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CE190A15-62C6-44CA-99A2-BEAED86E5DDD}" type="pres">
      <dgm:prSet presAssocID="{A9F4D381-6DB6-4748-8F87-5456BB8B07A0}" presName="hierRoot1" presStyleCnt="0">
        <dgm:presLayoutVars>
          <dgm:hierBranch val="init"/>
        </dgm:presLayoutVars>
      </dgm:prSet>
      <dgm:spPr/>
    </dgm:pt>
    <dgm:pt modelId="{ACD31CCE-A0EB-4BC7-B734-DEDA597CAE81}" type="pres">
      <dgm:prSet presAssocID="{A9F4D381-6DB6-4748-8F87-5456BB8B07A0}" presName="rootComposite1" presStyleCnt="0"/>
      <dgm:spPr/>
    </dgm:pt>
    <dgm:pt modelId="{1974A354-7965-437B-B814-AA9DECA5CF92}" type="pres">
      <dgm:prSet presAssocID="{A9F4D381-6DB6-4748-8F87-5456BB8B07A0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49B18C0-33AD-4E43-A314-0ABE338F5C16}" type="pres">
      <dgm:prSet presAssocID="{A9F4D381-6DB6-4748-8F87-5456BB8B07A0}" presName="rootConnector1" presStyleLbl="node1" presStyleIdx="0" presStyleCnt="0"/>
      <dgm:spPr/>
      <dgm:t>
        <a:bodyPr/>
        <a:lstStyle/>
        <a:p>
          <a:endParaRPr lang="cs-CZ"/>
        </a:p>
      </dgm:t>
    </dgm:pt>
    <dgm:pt modelId="{C049F4D1-E1E1-4E0F-9F60-51B74F1F1AFE}" type="pres">
      <dgm:prSet presAssocID="{A9F4D381-6DB6-4748-8F87-5456BB8B07A0}" presName="hierChild2" presStyleCnt="0"/>
      <dgm:spPr/>
    </dgm:pt>
    <dgm:pt modelId="{1E7F7C59-2062-4D54-A7EF-FF9648DA308B}" type="pres">
      <dgm:prSet presAssocID="{C12ED846-41E8-4E8A-989A-97AF31905C91}" presName="Name37" presStyleLbl="parChTrans1D2" presStyleIdx="0" presStyleCnt="5"/>
      <dgm:spPr/>
      <dgm:t>
        <a:bodyPr/>
        <a:lstStyle/>
        <a:p>
          <a:endParaRPr lang="cs-CZ"/>
        </a:p>
      </dgm:t>
    </dgm:pt>
    <dgm:pt modelId="{BB511C32-0979-471B-B3FB-F2BA32A15B24}" type="pres">
      <dgm:prSet presAssocID="{79E01078-3139-4E69-A17E-47D4B50545C5}" presName="hierRoot2" presStyleCnt="0">
        <dgm:presLayoutVars>
          <dgm:hierBranch val="init"/>
        </dgm:presLayoutVars>
      </dgm:prSet>
      <dgm:spPr/>
    </dgm:pt>
    <dgm:pt modelId="{3BCD078E-65D7-43EC-9A50-5470630FC4C3}" type="pres">
      <dgm:prSet presAssocID="{79E01078-3139-4E69-A17E-47D4B50545C5}" presName="rootComposite" presStyleCnt="0"/>
      <dgm:spPr/>
    </dgm:pt>
    <dgm:pt modelId="{7BC53DCF-E198-4431-A35F-CD6A63C58513}" type="pres">
      <dgm:prSet presAssocID="{79E01078-3139-4E69-A17E-47D4B50545C5}" presName="rootText" presStyleLbl="node2" presStyleIdx="0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6AE7E60-804B-47CC-A76E-935D7C3FDE2C}" type="pres">
      <dgm:prSet presAssocID="{79E01078-3139-4E69-A17E-47D4B50545C5}" presName="rootConnector" presStyleLbl="node2" presStyleIdx="0" presStyleCnt="4"/>
      <dgm:spPr/>
      <dgm:t>
        <a:bodyPr/>
        <a:lstStyle/>
        <a:p>
          <a:endParaRPr lang="cs-CZ"/>
        </a:p>
      </dgm:t>
    </dgm:pt>
    <dgm:pt modelId="{D5235E62-431C-44E1-8A28-246DBD7F113E}" type="pres">
      <dgm:prSet presAssocID="{79E01078-3139-4E69-A17E-47D4B50545C5}" presName="hierChild4" presStyleCnt="0"/>
      <dgm:spPr/>
    </dgm:pt>
    <dgm:pt modelId="{C9AF9CAF-6D9E-481C-8E27-8561D98261C7}" type="pres">
      <dgm:prSet presAssocID="{79E01078-3139-4E69-A17E-47D4B50545C5}" presName="hierChild5" presStyleCnt="0"/>
      <dgm:spPr/>
    </dgm:pt>
    <dgm:pt modelId="{D00C49FB-3C8E-4C52-B19C-D56432BF919D}" type="pres">
      <dgm:prSet presAssocID="{0590941F-A5B3-4BD8-B628-DC14603905A4}" presName="Name37" presStyleLbl="parChTrans1D2" presStyleIdx="1" presStyleCnt="5"/>
      <dgm:spPr/>
      <dgm:t>
        <a:bodyPr/>
        <a:lstStyle/>
        <a:p>
          <a:endParaRPr lang="cs-CZ"/>
        </a:p>
      </dgm:t>
    </dgm:pt>
    <dgm:pt modelId="{422461AC-D11C-4803-9290-CE171E05E699}" type="pres">
      <dgm:prSet presAssocID="{A9431A5D-84E3-4186-8E47-BBE04E44679C}" presName="hierRoot2" presStyleCnt="0">
        <dgm:presLayoutVars>
          <dgm:hierBranch val="init"/>
        </dgm:presLayoutVars>
      </dgm:prSet>
      <dgm:spPr/>
    </dgm:pt>
    <dgm:pt modelId="{1A3B44A0-601B-440F-9126-F385152C4368}" type="pres">
      <dgm:prSet presAssocID="{A9431A5D-84E3-4186-8E47-BBE04E44679C}" presName="rootComposite" presStyleCnt="0"/>
      <dgm:spPr/>
    </dgm:pt>
    <dgm:pt modelId="{3B65365D-A144-4894-BB4B-4B960B1AFB6B}" type="pres">
      <dgm:prSet presAssocID="{A9431A5D-84E3-4186-8E47-BBE04E44679C}" presName="rootText" presStyleLbl="node2" presStyleIdx="1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4F7B1E8-0CB0-4340-B3E1-108A60B5A0F5}" type="pres">
      <dgm:prSet presAssocID="{A9431A5D-84E3-4186-8E47-BBE04E44679C}" presName="rootConnector" presStyleLbl="node2" presStyleIdx="1" presStyleCnt="4"/>
      <dgm:spPr/>
      <dgm:t>
        <a:bodyPr/>
        <a:lstStyle/>
        <a:p>
          <a:endParaRPr lang="cs-CZ"/>
        </a:p>
      </dgm:t>
    </dgm:pt>
    <dgm:pt modelId="{07429A7E-D68D-47C4-BE55-B835788B3776}" type="pres">
      <dgm:prSet presAssocID="{A9431A5D-84E3-4186-8E47-BBE04E44679C}" presName="hierChild4" presStyleCnt="0"/>
      <dgm:spPr/>
    </dgm:pt>
    <dgm:pt modelId="{CA95CBD9-2CC0-4FFF-BC6B-FAE64CD62DF8}" type="pres">
      <dgm:prSet presAssocID="{A9431A5D-84E3-4186-8E47-BBE04E44679C}" presName="hierChild5" presStyleCnt="0"/>
      <dgm:spPr/>
    </dgm:pt>
    <dgm:pt modelId="{D4937AE6-F7C3-4EF4-9C71-31FB1544B336}" type="pres">
      <dgm:prSet presAssocID="{2DA6DF12-9453-4232-B228-9CEE4EF46533}" presName="Name37" presStyleLbl="parChTrans1D2" presStyleIdx="2" presStyleCnt="5"/>
      <dgm:spPr/>
      <dgm:t>
        <a:bodyPr/>
        <a:lstStyle/>
        <a:p>
          <a:endParaRPr lang="cs-CZ"/>
        </a:p>
      </dgm:t>
    </dgm:pt>
    <dgm:pt modelId="{FED3EF6B-AF47-4588-B113-28B7707D39A0}" type="pres">
      <dgm:prSet presAssocID="{62BDA1FE-8AF9-4CF8-8980-12740C1C10C1}" presName="hierRoot2" presStyleCnt="0">
        <dgm:presLayoutVars>
          <dgm:hierBranch val="init"/>
        </dgm:presLayoutVars>
      </dgm:prSet>
      <dgm:spPr/>
    </dgm:pt>
    <dgm:pt modelId="{9F6BAF4C-034F-45B8-B046-463550DD4262}" type="pres">
      <dgm:prSet presAssocID="{62BDA1FE-8AF9-4CF8-8980-12740C1C10C1}" presName="rootComposite" presStyleCnt="0"/>
      <dgm:spPr/>
    </dgm:pt>
    <dgm:pt modelId="{0FA4C27E-F557-4716-8F45-0327B09A61C4}" type="pres">
      <dgm:prSet presAssocID="{62BDA1FE-8AF9-4CF8-8980-12740C1C10C1}" presName="rootText" presStyleLbl="node2" presStyleIdx="2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05253A1-314D-4B38-8800-96BFBC724315}" type="pres">
      <dgm:prSet presAssocID="{62BDA1FE-8AF9-4CF8-8980-12740C1C10C1}" presName="rootConnector" presStyleLbl="node2" presStyleIdx="2" presStyleCnt="4"/>
      <dgm:spPr/>
      <dgm:t>
        <a:bodyPr/>
        <a:lstStyle/>
        <a:p>
          <a:endParaRPr lang="cs-CZ"/>
        </a:p>
      </dgm:t>
    </dgm:pt>
    <dgm:pt modelId="{880401C9-3540-47C2-BBA6-BD20AA718C0A}" type="pres">
      <dgm:prSet presAssocID="{62BDA1FE-8AF9-4CF8-8980-12740C1C10C1}" presName="hierChild4" presStyleCnt="0"/>
      <dgm:spPr/>
    </dgm:pt>
    <dgm:pt modelId="{607A17F1-2CC3-45C3-BA4D-A04EF46BE49A}" type="pres">
      <dgm:prSet presAssocID="{62BDA1FE-8AF9-4CF8-8980-12740C1C10C1}" presName="hierChild5" presStyleCnt="0"/>
      <dgm:spPr/>
    </dgm:pt>
    <dgm:pt modelId="{43468F4C-15BE-45D7-B40E-6CA23AA34B18}" type="pres">
      <dgm:prSet presAssocID="{784F608C-70EC-437E-8BCC-5168C6F5E805}" presName="Name37" presStyleLbl="parChTrans1D2" presStyleIdx="3" presStyleCnt="5"/>
      <dgm:spPr/>
      <dgm:t>
        <a:bodyPr/>
        <a:lstStyle/>
        <a:p>
          <a:endParaRPr lang="cs-CZ"/>
        </a:p>
      </dgm:t>
    </dgm:pt>
    <dgm:pt modelId="{C5A7D532-0266-4A2D-9EB2-39F048A3D0FE}" type="pres">
      <dgm:prSet presAssocID="{1E4A5DCE-EC03-4D97-9E75-6D7E62605115}" presName="hierRoot2" presStyleCnt="0">
        <dgm:presLayoutVars>
          <dgm:hierBranch val="init"/>
        </dgm:presLayoutVars>
      </dgm:prSet>
      <dgm:spPr/>
    </dgm:pt>
    <dgm:pt modelId="{BD1ABD9D-14AF-4452-A5DD-D39B14941B39}" type="pres">
      <dgm:prSet presAssocID="{1E4A5DCE-EC03-4D97-9E75-6D7E62605115}" presName="rootComposite" presStyleCnt="0"/>
      <dgm:spPr/>
    </dgm:pt>
    <dgm:pt modelId="{2A52A913-90B3-40E2-ADCF-909D7C05BEAC}" type="pres">
      <dgm:prSet presAssocID="{1E4A5DCE-EC03-4D97-9E75-6D7E62605115}" presName="rootText" presStyleLbl="node2" presStyleIdx="3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00D8A65-A82D-4773-92E8-4CC3CF86A305}" type="pres">
      <dgm:prSet presAssocID="{1E4A5DCE-EC03-4D97-9E75-6D7E62605115}" presName="rootConnector" presStyleLbl="node2" presStyleIdx="3" presStyleCnt="4"/>
      <dgm:spPr/>
      <dgm:t>
        <a:bodyPr/>
        <a:lstStyle/>
        <a:p>
          <a:endParaRPr lang="cs-CZ"/>
        </a:p>
      </dgm:t>
    </dgm:pt>
    <dgm:pt modelId="{50D22AA7-6A17-4DAB-A15A-845A9E684CD5}" type="pres">
      <dgm:prSet presAssocID="{1E4A5DCE-EC03-4D97-9E75-6D7E62605115}" presName="hierChild4" presStyleCnt="0"/>
      <dgm:spPr/>
    </dgm:pt>
    <dgm:pt modelId="{93206930-49B3-4A56-BBFB-FD676F1EF9AD}" type="pres">
      <dgm:prSet presAssocID="{1E4A5DCE-EC03-4D97-9E75-6D7E62605115}" presName="hierChild5" presStyleCnt="0"/>
      <dgm:spPr/>
    </dgm:pt>
    <dgm:pt modelId="{F02EA728-D98D-495F-8659-A54590683630}" type="pres">
      <dgm:prSet presAssocID="{A9F4D381-6DB6-4748-8F87-5456BB8B07A0}" presName="hierChild3" presStyleCnt="0"/>
      <dgm:spPr/>
    </dgm:pt>
    <dgm:pt modelId="{D7C2B5A4-A8E5-4603-BA35-BA17CD343506}" type="pres">
      <dgm:prSet presAssocID="{76E6603A-B6A1-45DA-92C3-0D3C6549B230}" presName="Name111" presStyleLbl="parChTrans1D2" presStyleIdx="4" presStyleCnt="5"/>
      <dgm:spPr/>
      <dgm:t>
        <a:bodyPr/>
        <a:lstStyle/>
        <a:p>
          <a:endParaRPr lang="cs-CZ"/>
        </a:p>
      </dgm:t>
    </dgm:pt>
    <dgm:pt modelId="{B9C316D0-63B6-4EF8-B1E6-C699C7F9C8A4}" type="pres">
      <dgm:prSet presAssocID="{611EF72B-3CA9-4F25-BE6E-92495EDE1260}" presName="hierRoot3" presStyleCnt="0">
        <dgm:presLayoutVars>
          <dgm:hierBranch val="init"/>
        </dgm:presLayoutVars>
      </dgm:prSet>
      <dgm:spPr/>
    </dgm:pt>
    <dgm:pt modelId="{985FCE56-973B-400E-8C94-CB27305A17E6}" type="pres">
      <dgm:prSet presAssocID="{611EF72B-3CA9-4F25-BE6E-92495EDE1260}" presName="rootComposite3" presStyleCnt="0"/>
      <dgm:spPr/>
    </dgm:pt>
    <dgm:pt modelId="{4924AD4C-9E22-4E5C-A597-FD92F3E0D06D}" type="pres">
      <dgm:prSet presAssocID="{611EF72B-3CA9-4F25-BE6E-92495EDE1260}" presName="rootText3" presStyleLbl="asst1" presStyleIdx="0" presStyleCnt="1" custScaleX="145387" custScaleY="13619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2E97287-CD34-41FB-B466-1AC42B283F65}" type="pres">
      <dgm:prSet presAssocID="{611EF72B-3CA9-4F25-BE6E-92495EDE1260}" presName="rootConnector3" presStyleLbl="asst1" presStyleIdx="0" presStyleCnt="1"/>
      <dgm:spPr/>
      <dgm:t>
        <a:bodyPr/>
        <a:lstStyle/>
        <a:p>
          <a:endParaRPr lang="cs-CZ"/>
        </a:p>
      </dgm:t>
    </dgm:pt>
    <dgm:pt modelId="{80C20D01-92B4-4B7D-A422-045E95C9BEE5}" type="pres">
      <dgm:prSet presAssocID="{611EF72B-3CA9-4F25-BE6E-92495EDE1260}" presName="hierChild6" presStyleCnt="0"/>
      <dgm:spPr/>
    </dgm:pt>
    <dgm:pt modelId="{D2CF03C8-115E-4743-9D64-14DCDBFBDC9C}" type="pres">
      <dgm:prSet presAssocID="{611EF72B-3CA9-4F25-BE6E-92495EDE1260}" presName="hierChild7" presStyleCnt="0"/>
      <dgm:spPr/>
    </dgm:pt>
  </dgm:ptLst>
  <dgm:cxnLst>
    <dgm:cxn modelId="{1CC9DDBB-FCBB-4177-880D-3FC403A7F15A}" type="presOf" srcId="{79E01078-3139-4E69-A17E-47D4B50545C5}" destId="{E6AE7E60-804B-47CC-A76E-935D7C3FDE2C}" srcOrd="1" destOrd="0" presId="urn:microsoft.com/office/officeart/2005/8/layout/orgChart1"/>
    <dgm:cxn modelId="{4CFFBC07-3C7A-436A-8B87-AA421C87BAC6}" type="presOf" srcId="{79E01078-3139-4E69-A17E-47D4B50545C5}" destId="{7BC53DCF-E198-4431-A35F-CD6A63C58513}" srcOrd="0" destOrd="0" presId="urn:microsoft.com/office/officeart/2005/8/layout/orgChart1"/>
    <dgm:cxn modelId="{A8D81CF6-0DF9-4AD5-9CC0-CBBED4C52ECA}" type="presOf" srcId="{76E6603A-B6A1-45DA-92C3-0D3C6549B230}" destId="{D7C2B5A4-A8E5-4603-BA35-BA17CD343506}" srcOrd="0" destOrd="0" presId="urn:microsoft.com/office/officeart/2005/8/layout/orgChart1"/>
    <dgm:cxn modelId="{A546D117-FDEE-4099-A4E9-A437BDD6E3B6}" type="presOf" srcId="{62BDA1FE-8AF9-4CF8-8980-12740C1C10C1}" destId="{805253A1-314D-4B38-8800-96BFBC724315}" srcOrd="1" destOrd="0" presId="urn:microsoft.com/office/officeart/2005/8/layout/orgChart1"/>
    <dgm:cxn modelId="{F8CCD626-95D6-482E-B3F2-A3AC6C4017DA}" srcId="{A9F4D381-6DB6-4748-8F87-5456BB8B07A0}" destId="{611EF72B-3CA9-4F25-BE6E-92495EDE1260}" srcOrd="0" destOrd="0" parTransId="{76E6603A-B6A1-45DA-92C3-0D3C6549B230}" sibTransId="{FFE5D92B-406B-4506-B35D-9077D7F269BC}"/>
    <dgm:cxn modelId="{5D2839AF-0F06-42F5-92F6-C95F9B872A31}" srcId="{A9F4D381-6DB6-4748-8F87-5456BB8B07A0}" destId="{A9431A5D-84E3-4186-8E47-BBE04E44679C}" srcOrd="2" destOrd="0" parTransId="{0590941F-A5B3-4BD8-B628-DC14603905A4}" sibTransId="{71FD0CC9-0FA3-49BE-8219-CFD027EB612A}"/>
    <dgm:cxn modelId="{700FC1A9-295B-47A7-8980-4A6E86DBFDE1}" type="presOf" srcId="{62BDA1FE-8AF9-4CF8-8980-12740C1C10C1}" destId="{0FA4C27E-F557-4716-8F45-0327B09A61C4}" srcOrd="0" destOrd="0" presId="urn:microsoft.com/office/officeart/2005/8/layout/orgChart1"/>
    <dgm:cxn modelId="{AC09A05C-ABF9-4259-B5D0-288F18B385AC}" type="presOf" srcId="{611EF72B-3CA9-4F25-BE6E-92495EDE1260}" destId="{62E97287-CD34-41FB-B466-1AC42B283F65}" srcOrd="1" destOrd="0" presId="urn:microsoft.com/office/officeart/2005/8/layout/orgChart1"/>
    <dgm:cxn modelId="{8FEAEFE5-2CBE-45FF-94C2-A33D3470EA51}" type="presOf" srcId="{2DA6DF12-9453-4232-B228-9CEE4EF46533}" destId="{D4937AE6-F7C3-4EF4-9C71-31FB1544B336}" srcOrd="0" destOrd="0" presId="urn:microsoft.com/office/officeart/2005/8/layout/orgChart1"/>
    <dgm:cxn modelId="{17D2A380-74EF-4A38-8D6D-FFCCC7D0685D}" type="presOf" srcId="{611EF72B-3CA9-4F25-BE6E-92495EDE1260}" destId="{4924AD4C-9E22-4E5C-A597-FD92F3E0D06D}" srcOrd="0" destOrd="0" presId="urn:microsoft.com/office/officeart/2005/8/layout/orgChart1"/>
    <dgm:cxn modelId="{7ECFC887-C482-403F-BE69-7537AC26548C}" type="presOf" srcId="{A9431A5D-84E3-4186-8E47-BBE04E44679C}" destId="{64F7B1E8-0CB0-4340-B3E1-108A60B5A0F5}" srcOrd="1" destOrd="0" presId="urn:microsoft.com/office/officeart/2005/8/layout/orgChart1"/>
    <dgm:cxn modelId="{B9E2E748-5E6E-4A44-8FB5-947383098449}" type="presOf" srcId="{784F608C-70EC-437E-8BCC-5168C6F5E805}" destId="{43468F4C-15BE-45D7-B40E-6CA23AA34B18}" srcOrd="0" destOrd="0" presId="urn:microsoft.com/office/officeart/2005/8/layout/orgChart1"/>
    <dgm:cxn modelId="{7BE866CC-06D7-4F46-825F-7814C95DFD3D}" type="presOf" srcId="{A9431A5D-84E3-4186-8E47-BBE04E44679C}" destId="{3B65365D-A144-4894-BB4B-4B960B1AFB6B}" srcOrd="0" destOrd="0" presId="urn:microsoft.com/office/officeart/2005/8/layout/orgChart1"/>
    <dgm:cxn modelId="{0537A8D1-14BA-4161-9C8C-5B7006DEE857}" srcId="{A9F4D381-6DB6-4748-8F87-5456BB8B07A0}" destId="{62BDA1FE-8AF9-4CF8-8980-12740C1C10C1}" srcOrd="3" destOrd="0" parTransId="{2DA6DF12-9453-4232-B228-9CEE4EF46533}" sibTransId="{77119F08-575F-4323-94F4-6C98AF48B49A}"/>
    <dgm:cxn modelId="{6F75AA37-3C2E-46CB-9F5D-E7464461C34D}" srcId="{A9F4D381-6DB6-4748-8F87-5456BB8B07A0}" destId="{1E4A5DCE-EC03-4D97-9E75-6D7E62605115}" srcOrd="4" destOrd="0" parTransId="{784F608C-70EC-437E-8BCC-5168C6F5E805}" sibTransId="{ED731223-2E15-481B-BA6E-33B5DED07572}"/>
    <dgm:cxn modelId="{8160507C-88A0-485F-9831-F002B725A904}" type="presOf" srcId="{1E4A5DCE-EC03-4D97-9E75-6D7E62605115}" destId="{2A52A913-90B3-40E2-ADCF-909D7C05BEAC}" srcOrd="0" destOrd="0" presId="urn:microsoft.com/office/officeart/2005/8/layout/orgChart1"/>
    <dgm:cxn modelId="{FE0DC3C7-DB3D-4B46-B565-E73D2DD71E7F}" type="presOf" srcId="{C12ED846-41E8-4E8A-989A-97AF31905C91}" destId="{1E7F7C59-2062-4D54-A7EF-FF9648DA308B}" srcOrd="0" destOrd="0" presId="urn:microsoft.com/office/officeart/2005/8/layout/orgChart1"/>
    <dgm:cxn modelId="{54475052-0C78-4D13-880E-8D3E5D59A292}" type="presOf" srcId="{28958930-2477-4FFC-AC8A-623FF0836F7D}" destId="{2F34DC73-91CE-4657-B9E5-49CF46406CAF}" srcOrd="0" destOrd="0" presId="urn:microsoft.com/office/officeart/2005/8/layout/orgChart1"/>
    <dgm:cxn modelId="{7DC92932-4739-42EB-8F64-ED3DE71FEAE2}" type="presOf" srcId="{0590941F-A5B3-4BD8-B628-DC14603905A4}" destId="{D00C49FB-3C8E-4C52-B19C-D56432BF919D}" srcOrd="0" destOrd="0" presId="urn:microsoft.com/office/officeart/2005/8/layout/orgChart1"/>
    <dgm:cxn modelId="{88181AA0-7664-4754-A664-5AB82924E60A}" type="presOf" srcId="{1E4A5DCE-EC03-4D97-9E75-6D7E62605115}" destId="{600D8A65-A82D-4773-92E8-4CC3CF86A305}" srcOrd="1" destOrd="0" presId="urn:microsoft.com/office/officeart/2005/8/layout/orgChart1"/>
    <dgm:cxn modelId="{5B22C29B-6955-4517-8510-1136D50797F3}" srcId="{A9F4D381-6DB6-4748-8F87-5456BB8B07A0}" destId="{79E01078-3139-4E69-A17E-47D4B50545C5}" srcOrd="1" destOrd="0" parTransId="{C12ED846-41E8-4E8A-989A-97AF31905C91}" sibTransId="{ACCB17AC-EAE6-4D5A-973A-CCA53F6F27D9}"/>
    <dgm:cxn modelId="{9F6AC165-3A49-4ED4-B82A-93124652700D}" srcId="{28958930-2477-4FFC-AC8A-623FF0836F7D}" destId="{A9F4D381-6DB6-4748-8F87-5456BB8B07A0}" srcOrd="0" destOrd="0" parTransId="{1EC871BF-E5BA-4AB8-8EFF-BEC186CED01D}" sibTransId="{B2E29577-5426-486C-A695-DD46EB5EB1FE}"/>
    <dgm:cxn modelId="{4362B6FE-480F-45DC-9467-E4DA3B9CE304}" type="presOf" srcId="{A9F4D381-6DB6-4748-8F87-5456BB8B07A0}" destId="{A49B18C0-33AD-4E43-A314-0ABE338F5C16}" srcOrd="1" destOrd="0" presId="urn:microsoft.com/office/officeart/2005/8/layout/orgChart1"/>
    <dgm:cxn modelId="{3A1208F3-8798-43CD-8E85-D8C52DE35542}" type="presOf" srcId="{A9F4D381-6DB6-4748-8F87-5456BB8B07A0}" destId="{1974A354-7965-437B-B814-AA9DECA5CF92}" srcOrd="0" destOrd="0" presId="urn:microsoft.com/office/officeart/2005/8/layout/orgChart1"/>
    <dgm:cxn modelId="{471DA0BB-E1C7-451E-A9CA-2D1B3D4B6332}" type="presParOf" srcId="{2F34DC73-91CE-4657-B9E5-49CF46406CAF}" destId="{CE190A15-62C6-44CA-99A2-BEAED86E5DDD}" srcOrd="0" destOrd="0" presId="urn:microsoft.com/office/officeart/2005/8/layout/orgChart1"/>
    <dgm:cxn modelId="{85A8AAAA-BA77-448A-9B24-6221DD176CA8}" type="presParOf" srcId="{CE190A15-62C6-44CA-99A2-BEAED86E5DDD}" destId="{ACD31CCE-A0EB-4BC7-B734-DEDA597CAE81}" srcOrd="0" destOrd="0" presId="urn:microsoft.com/office/officeart/2005/8/layout/orgChart1"/>
    <dgm:cxn modelId="{F37D1F2D-06F3-40B6-9120-447BE434C4E3}" type="presParOf" srcId="{ACD31CCE-A0EB-4BC7-B734-DEDA597CAE81}" destId="{1974A354-7965-437B-B814-AA9DECA5CF92}" srcOrd="0" destOrd="0" presId="urn:microsoft.com/office/officeart/2005/8/layout/orgChart1"/>
    <dgm:cxn modelId="{E9AE36F2-5ADE-4338-9C39-EB1531C3DE70}" type="presParOf" srcId="{ACD31CCE-A0EB-4BC7-B734-DEDA597CAE81}" destId="{A49B18C0-33AD-4E43-A314-0ABE338F5C16}" srcOrd="1" destOrd="0" presId="urn:microsoft.com/office/officeart/2005/8/layout/orgChart1"/>
    <dgm:cxn modelId="{5DC6E5DC-6E33-4C7D-8C7E-26F4BEE7F84E}" type="presParOf" srcId="{CE190A15-62C6-44CA-99A2-BEAED86E5DDD}" destId="{C049F4D1-E1E1-4E0F-9F60-51B74F1F1AFE}" srcOrd="1" destOrd="0" presId="urn:microsoft.com/office/officeart/2005/8/layout/orgChart1"/>
    <dgm:cxn modelId="{8CE4AE6F-FCD8-4FEC-96ED-C4813AF34B18}" type="presParOf" srcId="{C049F4D1-E1E1-4E0F-9F60-51B74F1F1AFE}" destId="{1E7F7C59-2062-4D54-A7EF-FF9648DA308B}" srcOrd="0" destOrd="0" presId="urn:microsoft.com/office/officeart/2005/8/layout/orgChart1"/>
    <dgm:cxn modelId="{EB56A856-70B4-4650-9D10-973896A331A7}" type="presParOf" srcId="{C049F4D1-E1E1-4E0F-9F60-51B74F1F1AFE}" destId="{BB511C32-0979-471B-B3FB-F2BA32A15B24}" srcOrd="1" destOrd="0" presId="urn:microsoft.com/office/officeart/2005/8/layout/orgChart1"/>
    <dgm:cxn modelId="{34763C5E-08AB-4732-81E7-3A23B077BB31}" type="presParOf" srcId="{BB511C32-0979-471B-B3FB-F2BA32A15B24}" destId="{3BCD078E-65D7-43EC-9A50-5470630FC4C3}" srcOrd="0" destOrd="0" presId="urn:microsoft.com/office/officeart/2005/8/layout/orgChart1"/>
    <dgm:cxn modelId="{78CCC96F-CD0D-4224-9E08-56964B063F2D}" type="presParOf" srcId="{3BCD078E-65D7-43EC-9A50-5470630FC4C3}" destId="{7BC53DCF-E198-4431-A35F-CD6A63C58513}" srcOrd="0" destOrd="0" presId="urn:microsoft.com/office/officeart/2005/8/layout/orgChart1"/>
    <dgm:cxn modelId="{BB826C0A-E260-4FD2-9897-E28B7981EA0E}" type="presParOf" srcId="{3BCD078E-65D7-43EC-9A50-5470630FC4C3}" destId="{E6AE7E60-804B-47CC-A76E-935D7C3FDE2C}" srcOrd="1" destOrd="0" presId="urn:microsoft.com/office/officeart/2005/8/layout/orgChart1"/>
    <dgm:cxn modelId="{5F297573-FED4-4F09-A353-DAB905CAF4AF}" type="presParOf" srcId="{BB511C32-0979-471B-B3FB-F2BA32A15B24}" destId="{D5235E62-431C-44E1-8A28-246DBD7F113E}" srcOrd="1" destOrd="0" presId="urn:microsoft.com/office/officeart/2005/8/layout/orgChart1"/>
    <dgm:cxn modelId="{1F6675A7-A2B1-4CD6-A9D9-4D8FE2284CB6}" type="presParOf" srcId="{BB511C32-0979-471B-B3FB-F2BA32A15B24}" destId="{C9AF9CAF-6D9E-481C-8E27-8561D98261C7}" srcOrd="2" destOrd="0" presId="urn:microsoft.com/office/officeart/2005/8/layout/orgChart1"/>
    <dgm:cxn modelId="{319A1C26-197E-4182-8ABF-107EBC7E1AD8}" type="presParOf" srcId="{C049F4D1-E1E1-4E0F-9F60-51B74F1F1AFE}" destId="{D00C49FB-3C8E-4C52-B19C-D56432BF919D}" srcOrd="2" destOrd="0" presId="urn:microsoft.com/office/officeart/2005/8/layout/orgChart1"/>
    <dgm:cxn modelId="{2C1576C0-6A80-47ED-AA7A-1D83E75B0627}" type="presParOf" srcId="{C049F4D1-E1E1-4E0F-9F60-51B74F1F1AFE}" destId="{422461AC-D11C-4803-9290-CE171E05E699}" srcOrd="3" destOrd="0" presId="urn:microsoft.com/office/officeart/2005/8/layout/orgChart1"/>
    <dgm:cxn modelId="{F1681BCB-7528-45D6-9C9E-34F7CBF6BDBA}" type="presParOf" srcId="{422461AC-D11C-4803-9290-CE171E05E699}" destId="{1A3B44A0-601B-440F-9126-F385152C4368}" srcOrd="0" destOrd="0" presId="urn:microsoft.com/office/officeart/2005/8/layout/orgChart1"/>
    <dgm:cxn modelId="{C86E4513-2B22-4287-B579-851ECEA1ADF3}" type="presParOf" srcId="{1A3B44A0-601B-440F-9126-F385152C4368}" destId="{3B65365D-A144-4894-BB4B-4B960B1AFB6B}" srcOrd="0" destOrd="0" presId="urn:microsoft.com/office/officeart/2005/8/layout/orgChart1"/>
    <dgm:cxn modelId="{365435A7-6B92-4155-A92C-55AC301007AA}" type="presParOf" srcId="{1A3B44A0-601B-440F-9126-F385152C4368}" destId="{64F7B1E8-0CB0-4340-B3E1-108A60B5A0F5}" srcOrd="1" destOrd="0" presId="urn:microsoft.com/office/officeart/2005/8/layout/orgChart1"/>
    <dgm:cxn modelId="{E83C6F0F-DE61-4DF4-A44F-C5191BD4E5A5}" type="presParOf" srcId="{422461AC-D11C-4803-9290-CE171E05E699}" destId="{07429A7E-D68D-47C4-BE55-B835788B3776}" srcOrd="1" destOrd="0" presId="urn:microsoft.com/office/officeart/2005/8/layout/orgChart1"/>
    <dgm:cxn modelId="{72C17575-9D1B-4703-BF8E-FABD672A3F96}" type="presParOf" srcId="{422461AC-D11C-4803-9290-CE171E05E699}" destId="{CA95CBD9-2CC0-4FFF-BC6B-FAE64CD62DF8}" srcOrd="2" destOrd="0" presId="urn:microsoft.com/office/officeart/2005/8/layout/orgChart1"/>
    <dgm:cxn modelId="{1E1CB868-C118-4438-872B-1B540A3BB31B}" type="presParOf" srcId="{C049F4D1-E1E1-4E0F-9F60-51B74F1F1AFE}" destId="{D4937AE6-F7C3-4EF4-9C71-31FB1544B336}" srcOrd="4" destOrd="0" presId="urn:microsoft.com/office/officeart/2005/8/layout/orgChart1"/>
    <dgm:cxn modelId="{5CDBF471-E610-48FB-BE97-DBC3779E930B}" type="presParOf" srcId="{C049F4D1-E1E1-4E0F-9F60-51B74F1F1AFE}" destId="{FED3EF6B-AF47-4588-B113-28B7707D39A0}" srcOrd="5" destOrd="0" presId="urn:microsoft.com/office/officeart/2005/8/layout/orgChart1"/>
    <dgm:cxn modelId="{56F0F5D6-9E90-4003-BEC0-5EFF606A9974}" type="presParOf" srcId="{FED3EF6B-AF47-4588-B113-28B7707D39A0}" destId="{9F6BAF4C-034F-45B8-B046-463550DD4262}" srcOrd="0" destOrd="0" presId="urn:microsoft.com/office/officeart/2005/8/layout/orgChart1"/>
    <dgm:cxn modelId="{CC71C7A9-14D2-49DD-8F39-501498995D07}" type="presParOf" srcId="{9F6BAF4C-034F-45B8-B046-463550DD4262}" destId="{0FA4C27E-F557-4716-8F45-0327B09A61C4}" srcOrd="0" destOrd="0" presId="urn:microsoft.com/office/officeart/2005/8/layout/orgChart1"/>
    <dgm:cxn modelId="{9BAB642F-4C0E-41E2-B614-94E0EF846225}" type="presParOf" srcId="{9F6BAF4C-034F-45B8-B046-463550DD4262}" destId="{805253A1-314D-4B38-8800-96BFBC724315}" srcOrd="1" destOrd="0" presId="urn:microsoft.com/office/officeart/2005/8/layout/orgChart1"/>
    <dgm:cxn modelId="{38F73E3B-D409-4A2D-B73A-D3C773D37F3C}" type="presParOf" srcId="{FED3EF6B-AF47-4588-B113-28B7707D39A0}" destId="{880401C9-3540-47C2-BBA6-BD20AA718C0A}" srcOrd="1" destOrd="0" presId="urn:microsoft.com/office/officeart/2005/8/layout/orgChart1"/>
    <dgm:cxn modelId="{9D80CBF9-154E-4F68-87C4-7386821C3408}" type="presParOf" srcId="{FED3EF6B-AF47-4588-B113-28B7707D39A0}" destId="{607A17F1-2CC3-45C3-BA4D-A04EF46BE49A}" srcOrd="2" destOrd="0" presId="urn:microsoft.com/office/officeart/2005/8/layout/orgChart1"/>
    <dgm:cxn modelId="{E4541504-D09C-4D16-B5EA-7BCC60B10CF0}" type="presParOf" srcId="{C049F4D1-E1E1-4E0F-9F60-51B74F1F1AFE}" destId="{43468F4C-15BE-45D7-B40E-6CA23AA34B18}" srcOrd="6" destOrd="0" presId="urn:microsoft.com/office/officeart/2005/8/layout/orgChart1"/>
    <dgm:cxn modelId="{65CF193A-8788-4CB5-9F35-D16085FC0407}" type="presParOf" srcId="{C049F4D1-E1E1-4E0F-9F60-51B74F1F1AFE}" destId="{C5A7D532-0266-4A2D-9EB2-39F048A3D0FE}" srcOrd="7" destOrd="0" presId="urn:microsoft.com/office/officeart/2005/8/layout/orgChart1"/>
    <dgm:cxn modelId="{8D713ECA-2C4E-4C87-AC38-92E2C9B294BB}" type="presParOf" srcId="{C5A7D532-0266-4A2D-9EB2-39F048A3D0FE}" destId="{BD1ABD9D-14AF-4452-A5DD-D39B14941B39}" srcOrd="0" destOrd="0" presId="urn:microsoft.com/office/officeart/2005/8/layout/orgChart1"/>
    <dgm:cxn modelId="{A1869D0D-6080-42B7-8807-1CC1DEA4685D}" type="presParOf" srcId="{BD1ABD9D-14AF-4452-A5DD-D39B14941B39}" destId="{2A52A913-90B3-40E2-ADCF-909D7C05BEAC}" srcOrd="0" destOrd="0" presId="urn:microsoft.com/office/officeart/2005/8/layout/orgChart1"/>
    <dgm:cxn modelId="{DDACCDA1-B9E6-4486-8EC7-FFD3B3C551EB}" type="presParOf" srcId="{BD1ABD9D-14AF-4452-A5DD-D39B14941B39}" destId="{600D8A65-A82D-4773-92E8-4CC3CF86A305}" srcOrd="1" destOrd="0" presId="urn:microsoft.com/office/officeart/2005/8/layout/orgChart1"/>
    <dgm:cxn modelId="{B743E1E3-624C-48B3-AE8D-BD2DDAC51756}" type="presParOf" srcId="{C5A7D532-0266-4A2D-9EB2-39F048A3D0FE}" destId="{50D22AA7-6A17-4DAB-A15A-845A9E684CD5}" srcOrd="1" destOrd="0" presId="urn:microsoft.com/office/officeart/2005/8/layout/orgChart1"/>
    <dgm:cxn modelId="{7F0EC976-0927-4EE6-A86D-A2FC91B6FA37}" type="presParOf" srcId="{C5A7D532-0266-4A2D-9EB2-39F048A3D0FE}" destId="{93206930-49B3-4A56-BBFB-FD676F1EF9AD}" srcOrd="2" destOrd="0" presId="urn:microsoft.com/office/officeart/2005/8/layout/orgChart1"/>
    <dgm:cxn modelId="{92713C48-B293-4553-859F-DE12A62E3A4E}" type="presParOf" srcId="{CE190A15-62C6-44CA-99A2-BEAED86E5DDD}" destId="{F02EA728-D98D-495F-8659-A54590683630}" srcOrd="2" destOrd="0" presId="urn:microsoft.com/office/officeart/2005/8/layout/orgChart1"/>
    <dgm:cxn modelId="{6EA83D31-B093-468A-843A-8AE6D6FD992B}" type="presParOf" srcId="{F02EA728-D98D-495F-8659-A54590683630}" destId="{D7C2B5A4-A8E5-4603-BA35-BA17CD343506}" srcOrd="0" destOrd="0" presId="urn:microsoft.com/office/officeart/2005/8/layout/orgChart1"/>
    <dgm:cxn modelId="{616A9286-1DB2-4243-BFBF-7773CD3950D3}" type="presParOf" srcId="{F02EA728-D98D-495F-8659-A54590683630}" destId="{B9C316D0-63B6-4EF8-B1E6-C699C7F9C8A4}" srcOrd="1" destOrd="0" presId="urn:microsoft.com/office/officeart/2005/8/layout/orgChart1"/>
    <dgm:cxn modelId="{3516A0E7-FEDE-41D7-8DA5-FA54AC893CDF}" type="presParOf" srcId="{B9C316D0-63B6-4EF8-B1E6-C699C7F9C8A4}" destId="{985FCE56-973B-400E-8C94-CB27305A17E6}" srcOrd="0" destOrd="0" presId="urn:microsoft.com/office/officeart/2005/8/layout/orgChart1"/>
    <dgm:cxn modelId="{75E4C2EC-9D7B-45F1-80C2-15CF85CE277E}" type="presParOf" srcId="{985FCE56-973B-400E-8C94-CB27305A17E6}" destId="{4924AD4C-9E22-4E5C-A597-FD92F3E0D06D}" srcOrd="0" destOrd="0" presId="urn:microsoft.com/office/officeart/2005/8/layout/orgChart1"/>
    <dgm:cxn modelId="{79313563-4505-47EB-B168-C54FB11510B3}" type="presParOf" srcId="{985FCE56-973B-400E-8C94-CB27305A17E6}" destId="{62E97287-CD34-41FB-B466-1AC42B283F65}" srcOrd="1" destOrd="0" presId="urn:microsoft.com/office/officeart/2005/8/layout/orgChart1"/>
    <dgm:cxn modelId="{8D3E47D4-0A4C-4516-B268-67030014FBC6}" type="presParOf" srcId="{B9C316D0-63B6-4EF8-B1E6-C699C7F9C8A4}" destId="{80C20D01-92B4-4B7D-A422-045E95C9BEE5}" srcOrd="1" destOrd="0" presId="urn:microsoft.com/office/officeart/2005/8/layout/orgChart1"/>
    <dgm:cxn modelId="{332C05C9-4569-4A3E-AF3F-F382FC384675}" type="presParOf" srcId="{B9C316D0-63B6-4EF8-B1E6-C699C7F9C8A4}" destId="{D2CF03C8-115E-4743-9D64-14DCDBFBDC9C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1C5B0CC-3D56-46BF-AEFB-8B0E0A1E6F8D}" type="doc">
      <dgm:prSet loTypeId="urn:microsoft.com/office/officeart/2005/8/layout/hierarchy1" loCatId="hierarchy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12D9C3B2-47D0-4048-958F-C33CAF60B888}">
      <dgm:prSet phldrT="[Text]" custT="1"/>
      <dgm:spPr/>
      <dgm:t>
        <a:bodyPr/>
        <a:lstStyle/>
        <a:p>
          <a:r>
            <a:rPr lang="cs-CZ" sz="1800" dirty="0" smtClean="0"/>
            <a:t>Manažer marketingu</a:t>
          </a:r>
          <a:endParaRPr lang="cs-CZ" sz="1800" dirty="0"/>
        </a:p>
      </dgm:t>
    </dgm:pt>
    <dgm:pt modelId="{7CD0A4BE-AFD0-42DD-A808-0035ED01E724}" type="parTrans" cxnId="{70318894-2311-48C3-B30B-6BD347464154}">
      <dgm:prSet/>
      <dgm:spPr/>
      <dgm:t>
        <a:bodyPr/>
        <a:lstStyle/>
        <a:p>
          <a:endParaRPr lang="cs-CZ"/>
        </a:p>
      </dgm:t>
    </dgm:pt>
    <dgm:pt modelId="{F496F525-547B-40E6-A7FD-3E6D27BAFF88}" type="sibTrans" cxnId="{70318894-2311-48C3-B30B-6BD347464154}">
      <dgm:prSet/>
      <dgm:spPr/>
      <dgm:t>
        <a:bodyPr/>
        <a:lstStyle/>
        <a:p>
          <a:endParaRPr lang="cs-CZ"/>
        </a:p>
      </dgm:t>
    </dgm:pt>
    <dgm:pt modelId="{C8276116-B2A5-449E-93C4-4AA54059AB45}">
      <dgm:prSet phldrT="[Text]" custT="1"/>
      <dgm:spPr/>
      <dgm:t>
        <a:bodyPr/>
        <a:lstStyle/>
        <a:p>
          <a:r>
            <a:rPr lang="cs-CZ" sz="1800" dirty="0" smtClean="0"/>
            <a:t>Manažer výrobku A</a:t>
          </a:r>
          <a:endParaRPr lang="cs-CZ" sz="1800" dirty="0"/>
        </a:p>
      </dgm:t>
    </dgm:pt>
    <dgm:pt modelId="{9E9A2A9F-E518-4F4C-85C2-7656B135ED8F}" type="parTrans" cxnId="{F29B94D9-8E68-488C-9968-4BE9845DB1D3}">
      <dgm:prSet/>
      <dgm:spPr/>
      <dgm:t>
        <a:bodyPr/>
        <a:lstStyle/>
        <a:p>
          <a:endParaRPr lang="cs-CZ"/>
        </a:p>
      </dgm:t>
    </dgm:pt>
    <dgm:pt modelId="{508221C4-6669-4577-8449-9FBD8477E511}" type="sibTrans" cxnId="{F29B94D9-8E68-488C-9968-4BE9845DB1D3}">
      <dgm:prSet/>
      <dgm:spPr/>
      <dgm:t>
        <a:bodyPr/>
        <a:lstStyle/>
        <a:p>
          <a:endParaRPr lang="cs-CZ"/>
        </a:p>
      </dgm:t>
    </dgm:pt>
    <dgm:pt modelId="{8A755766-EDD2-4529-9D42-03222223A3BD}">
      <dgm:prSet phldrT="[Text]" custT="1"/>
      <dgm:spPr/>
      <dgm:t>
        <a:bodyPr/>
        <a:lstStyle/>
        <a:p>
          <a:r>
            <a:rPr lang="cs-CZ" sz="2000" dirty="0" smtClean="0"/>
            <a:t>průzkum trhu</a:t>
          </a:r>
          <a:endParaRPr lang="cs-CZ" sz="2000" dirty="0"/>
        </a:p>
      </dgm:t>
    </dgm:pt>
    <dgm:pt modelId="{5CC3379F-5D94-4107-B825-FAAF35057F2E}" type="parTrans" cxnId="{B8A6BFAC-DD68-4945-AD5E-9E056029E4B7}">
      <dgm:prSet/>
      <dgm:spPr/>
      <dgm:t>
        <a:bodyPr/>
        <a:lstStyle/>
        <a:p>
          <a:endParaRPr lang="cs-CZ"/>
        </a:p>
      </dgm:t>
    </dgm:pt>
    <dgm:pt modelId="{DA5ED71A-4630-46CA-91B6-E73C2865A1CE}" type="sibTrans" cxnId="{B8A6BFAC-DD68-4945-AD5E-9E056029E4B7}">
      <dgm:prSet/>
      <dgm:spPr/>
      <dgm:t>
        <a:bodyPr/>
        <a:lstStyle/>
        <a:p>
          <a:endParaRPr lang="cs-CZ"/>
        </a:p>
      </dgm:t>
    </dgm:pt>
    <dgm:pt modelId="{59B94694-441C-4143-AEEF-4CCC325FEF41}">
      <dgm:prSet phldrT="[Text]" custT="1"/>
      <dgm:spPr/>
      <dgm:t>
        <a:bodyPr/>
        <a:lstStyle/>
        <a:p>
          <a:r>
            <a:rPr lang="cs-CZ" sz="2000" dirty="0" smtClean="0"/>
            <a:t>reklama</a:t>
          </a:r>
          <a:endParaRPr lang="cs-CZ" sz="2000" dirty="0"/>
        </a:p>
      </dgm:t>
    </dgm:pt>
    <dgm:pt modelId="{7312D41A-C06E-4E79-89A0-5CBA189EA516}" type="parTrans" cxnId="{670197FF-DF5D-4DC5-931F-C8AD0DE81A64}">
      <dgm:prSet/>
      <dgm:spPr/>
      <dgm:t>
        <a:bodyPr/>
        <a:lstStyle/>
        <a:p>
          <a:endParaRPr lang="cs-CZ"/>
        </a:p>
      </dgm:t>
    </dgm:pt>
    <dgm:pt modelId="{1F79E8A5-F22B-42FA-9F43-13E43F2BCDFC}" type="sibTrans" cxnId="{670197FF-DF5D-4DC5-931F-C8AD0DE81A64}">
      <dgm:prSet/>
      <dgm:spPr/>
      <dgm:t>
        <a:bodyPr/>
        <a:lstStyle/>
        <a:p>
          <a:endParaRPr lang="cs-CZ"/>
        </a:p>
      </dgm:t>
    </dgm:pt>
    <dgm:pt modelId="{816EA6EF-0ED4-4D96-A2E5-C85DC513DBE2}">
      <dgm:prSet phldrT="[Text]" custT="1"/>
      <dgm:spPr/>
      <dgm:t>
        <a:bodyPr/>
        <a:lstStyle/>
        <a:p>
          <a:r>
            <a:rPr lang="cs-CZ" sz="1800" dirty="0" smtClean="0"/>
            <a:t>Manažer výrobku B</a:t>
          </a:r>
          <a:endParaRPr lang="cs-CZ" sz="1800" dirty="0"/>
        </a:p>
      </dgm:t>
    </dgm:pt>
    <dgm:pt modelId="{10A0EDE9-A7C1-4139-B1F1-0778FCC4A9E9}" type="parTrans" cxnId="{59FEC0B0-3522-47B1-9FC7-FD219E2A9679}">
      <dgm:prSet/>
      <dgm:spPr/>
      <dgm:t>
        <a:bodyPr/>
        <a:lstStyle/>
        <a:p>
          <a:endParaRPr lang="cs-CZ"/>
        </a:p>
      </dgm:t>
    </dgm:pt>
    <dgm:pt modelId="{5551C957-9CA9-4C99-9071-42B62FEDEEB5}" type="sibTrans" cxnId="{59FEC0B0-3522-47B1-9FC7-FD219E2A9679}">
      <dgm:prSet/>
      <dgm:spPr/>
      <dgm:t>
        <a:bodyPr/>
        <a:lstStyle/>
        <a:p>
          <a:endParaRPr lang="cs-CZ"/>
        </a:p>
      </dgm:t>
    </dgm:pt>
    <dgm:pt modelId="{EC23BDD9-93E0-43B3-875E-D00D0C1B8A88}">
      <dgm:prSet phldrT="[Text]" custT="1"/>
      <dgm:spPr/>
      <dgm:t>
        <a:bodyPr/>
        <a:lstStyle/>
        <a:p>
          <a:r>
            <a:rPr lang="cs-CZ" sz="2000" dirty="0" smtClean="0"/>
            <a:t>průzkum trhu</a:t>
          </a:r>
          <a:endParaRPr lang="cs-CZ" sz="2000" dirty="0"/>
        </a:p>
      </dgm:t>
    </dgm:pt>
    <dgm:pt modelId="{3FE706A9-0D2B-43D8-8199-CD3064D09330}" type="parTrans" cxnId="{6F7F4055-4E1A-4E75-917E-EA79CB10E8A8}">
      <dgm:prSet/>
      <dgm:spPr/>
      <dgm:t>
        <a:bodyPr/>
        <a:lstStyle/>
        <a:p>
          <a:endParaRPr lang="cs-CZ"/>
        </a:p>
      </dgm:t>
    </dgm:pt>
    <dgm:pt modelId="{51F7A018-AE0E-44CC-AF25-0C5D6EB101CE}" type="sibTrans" cxnId="{6F7F4055-4E1A-4E75-917E-EA79CB10E8A8}">
      <dgm:prSet/>
      <dgm:spPr/>
      <dgm:t>
        <a:bodyPr/>
        <a:lstStyle/>
        <a:p>
          <a:endParaRPr lang="cs-CZ"/>
        </a:p>
      </dgm:t>
    </dgm:pt>
    <dgm:pt modelId="{0A4D05F0-E05E-4C63-8DD3-BE76E7B82473}">
      <dgm:prSet custT="1"/>
      <dgm:spPr/>
      <dgm:t>
        <a:bodyPr/>
        <a:lstStyle/>
        <a:p>
          <a:r>
            <a:rPr lang="cs-CZ" sz="2000" dirty="0" smtClean="0"/>
            <a:t>reklama</a:t>
          </a:r>
          <a:endParaRPr lang="cs-CZ" sz="2000" dirty="0"/>
        </a:p>
      </dgm:t>
    </dgm:pt>
    <dgm:pt modelId="{3B375C1B-DE69-440B-ABA3-333FEF42CDD1}" type="parTrans" cxnId="{A76F68DA-F4E3-4C2E-A0BB-BE19599B24CA}">
      <dgm:prSet/>
      <dgm:spPr/>
      <dgm:t>
        <a:bodyPr/>
        <a:lstStyle/>
        <a:p>
          <a:endParaRPr lang="cs-CZ"/>
        </a:p>
      </dgm:t>
    </dgm:pt>
    <dgm:pt modelId="{4E7B18BD-6A42-4D30-888D-3C10818175F5}" type="sibTrans" cxnId="{A76F68DA-F4E3-4C2E-A0BB-BE19599B24CA}">
      <dgm:prSet/>
      <dgm:spPr/>
      <dgm:t>
        <a:bodyPr/>
        <a:lstStyle/>
        <a:p>
          <a:endParaRPr lang="cs-CZ"/>
        </a:p>
      </dgm:t>
    </dgm:pt>
    <dgm:pt modelId="{AE842636-EEF9-439E-B375-ED9AA8461093}" type="pres">
      <dgm:prSet presAssocID="{E1C5B0CC-3D56-46BF-AEFB-8B0E0A1E6F8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073D32AD-3028-44A8-9715-B8EF8B62D7CE}" type="pres">
      <dgm:prSet presAssocID="{12D9C3B2-47D0-4048-958F-C33CAF60B888}" presName="hierRoot1" presStyleCnt="0"/>
      <dgm:spPr/>
    </dgm:pt>
    <dgm:pt modelId="{A8717EB0-9A58-46F0-95B4-DF6B1CAD8523}" type="pres">
      <dgm:prSet presAssocID="{12D9C3B2-47D0-4048-958F-C33CAF60B888}" presName="composite" presStyleCnt="0"/>
      <dgm:spPr/>
    </dgm:pt>
    <dgm:pt modelId="{FF0619F1-CA47-44EB-9D17-4DA5E6C6BFB9}" type="pres">
      <dgm:prSet presAssocID="{12D9C3B2-47D0-4048-958F-C33CAF60B888}" presName="background" presStyleLbl="node0" presStyleIdx="0" presStyleCnt="1"/>
      <dgm:spPr/>
    </dgm:pt>
    <dgm:pt modelId="{D5EDEE3B-1148-48BC-8E9A-D9E85B9A3795}" type="pres">
      <dgm:prSet presAssocID="{12D9C3B2-47D0-4048-958F-C33CAF60B888}" presName="text" presStyleLbl="fgAcc0" presStyleIdx="0" presStyleCnt="1" custScaleX="15458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64F44E9-1FF8-4138-84EE-F94B62EBEDD3}" type="pres">
      <dgm:prSet presAssocID="{12D9C3B2-47D0-4048-958F-C33CAF60B888}" presName="hierChild2" presStyleCnt="0"/>
      <dgm:spPr/>
    </dgm:pt>
    <dgm:pt modelId="{ED2D14C9-A985-4AFD-8939-F1A21035CE88}" type="pres">
      <dgm:prSet presAssocID="{9E9A2A9F-E518-4F4C-85C2-7656B135ED8F}" presName="Name10" presStyleLbl="parChTrans1D2" presStyleIdx="0" presStyleCnt="2"/>
      <dgm:spPr/>
      <dgm:t>
        <a:bodyPr/>
        <a:lstStyle/>
        <a:p>
          <a:endParaRPr lang="cs-CZ"/>
        </a:p>
      </dgm:t>
    </dgm:pt>
    <dgm:pt modelId="{67716825-49F2-4C1B-8EB6-80F48F4770E1}" type="pres">
      <dgm:prSet presAssocID="{C8276116-B2A5-449E-93C4-4AA54059AB45}" presName="hierRoot2" presStyleCnt="0"/>
      <dgm:spPr/>
    </dgm:pt>
    <dgm:pt modelId="{D11E37B0-256E-4758-BFCE-1FBC0E75507B}" type="pres">
      <dgm:prSet presAssocID="{C8276116-B2A5-449E-93C4-4AA54059AB45}" presName="composite2" presStyleCnt="0"/>
      <dgm:spPr/>
    </dgm:pt>
    <dgm:pt modelId="{076CF304-D468-4ACD-B3F2-C44B17477FD6}" type="pres">
      <dgm:prSet presAssocID="{C8276116-B2A5-449E-93C4-4AA54059AB45}" presName="background2" presStyleLbl="node2" presStyleIdx="0" presStyleCnt="2"/>
      <dgm:spPr/>
    </dgm:pt>
    <dgm:pt modelId="{A761F765-E51B-4B67-8A30-66FF756CD8A4}" type="pres">
      <dgm:prSet presAssocID="{C8276116-B2A5-449E-93C4-4AA54059AB45}" presName="text2" presStyleLbl="fgAcc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9D715A9-965C-4A5D-9F05-56E3F8968E43}" type="pres">
      <dgm:prSet presAssocID="{C8276116-B2A5-449E-93C4-4AA54059AB45}" presName="hierChild3" presStyleCnt="0"/>
      <dgm:spPr/>
    </dgm:pt>
    <dgm:pt modelId="{C4AD9172-EA0F-4A27-9CB7-C84460532D38}" type="pres">
      <dgm:prSet presAssocID="{5CC3379F-5D94-4107-B825-FAAF35057F2E}" presName="Name17" presStyleLbl="parChTrans1D3" presStyleIdx="0" presStyleCnt="4"/>
      <dgm:spPr/>
      <dgm:t>
        <a:bodyPr/>
        <a:lstStyle/>
        <a:p>
          <a:endParaRPr lang="cs-CZ"/>
        </a:p>
      </dgm:t>
    </dgm:pt>
    <dgm:pt modelId="{8C7C1510-C017-49B3-AD93-8090ABFE14F2}" type="pres">
      <dgm:prSet presAssocID="{8A755766-EDD2-4529-9D42-03222223A3BD}" presName="hierRoot3" presStyleCnt="0"/>
      <dgm:spPr/>
    </dgm:pt>
    <dgm:pt modelId="{1831647B-E40C-4CBA-B08F-B4DFBE26B69F}" type="pres">
      <dgm:prSet presAssocID="{8A755766-EDD2-4529-9D42-03222223A3BD}" presName="composite3" presStyleCnt="0"/>
      <dgm:spPr/>
    </dgm:pt>
    <dgm:pt modelId="{467E92F0-8192-4882-B0C3-3BC7B552B1E4}" type="pres">
      <dgm:prSet presAssocID="{8A755766-EDD2-4529-9D42-03222223A3BD}" presName="background3" presStyleLbl="node3" presStyleIdx="0" presStyleCnt="4"/>
      <dgm:spPr/>
    </dgm:pt>
    <dgm:pt modelId="{AA2EAD08-8FB6-4795-B59E-90A021193532}" type="pres">
      <dgm:prSet presAssocID="{8A755766-EDD2-4529-9D42-03222223A3BD}" presName="text3" presStyleLbl="fgAcc3" presStyleIdx="0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6913660-0369-4832-86D0-1B19CA7D750F}" type="pres">
      <dgm:prSet presAssocID="{8A755766-EDD2-4529-9D42-03222223A3BD}" presName="hierChild4" presStyleCnt="0"/>
      <dgm:spPr/>
    </dgm:pt>
    <dgm:pt modelId="{77A25384-576C-43EF-BA97-53CF98D57FDC}" type="pres">
      <dgm:prSet presAssocID="{7312D41A-C06E-4E79-89A0-5CBA189EA516}" presName="Name17" presStyleLbl="parChTrans1D3" presStyleIdx="1" presStyleCnt="4"/>
      <dgm:spPr/>
      <dgm:t>
        <a:bodyPr/>
        <a:lstStyle/>
        <a:p>
          <a:endParaRPr lang="cs-CZ"/>
        </a:p>
      </dgm:t>
    </dgm:pt>
    <dgm:pt modelId="{4398DDE2-0757-486D-9A1C-F3BE6CBE5915}" type="pres">
      <dgm:prSet presAssocID="{59B94694-441C-4143-AEEF-4CCC325FEF41}" presName="hierRoot3" presStyleCnt="0"/>
      <dgm:spPr/>
    </dgm:pt>
    <dgm:pt modelId="{A4EDEE5C-F640-40D4-B087-9DF8D31E77D0}" type="pres">
      <dgm:prSet presAssocID="{59B94694-441C-4143-AEEF-4CCC325FEF41}" presName="composite3" presStyleCnt="0"/>
      <dgm:spPr/>
    </dgm:pt>
    <dgm:pt modelId="{C47081B8-4A40-43B3-AD97-6AD8A13B294E}" type="pres">
      <dgm:prSet presAssocID="{59B94694-441C-4143-AEEF-4CCC325FEF41}" presName="background3" presStyleLbl="node3" presStyleIdx="1" presStyleCnt="4"/>
      <dgm:spPr/>
    </dgm:pt>
    <dgm:pt modelId="{ABF9B82C-8F0D-4B65-BA57-87D543C95D1A}" type="pres">
      <dgm:prSet presAssocID="{59B94694-441C-4143-AEEF-4CCC325FEF41}" presName="text3" presStyleLbl="fgAcc3" presStyleIdx="1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CD036B0-7619-4F36-803B-668203DD2174}" type="pres">
      <dgm:prSet presAssocID="{59B94694-441C-4143-AEEF-4CCC325FEF41}" presName="hierChild4" presStyleCnt="0"/>
      <dgm:spPr/>
    </dgm:pt>
    <dgm:pt modelId="{B98007E8-5840-47B5-9294-0724E1A97FCB}" type="pres">
      <dgm:prSet presAssocID="{10A0EDE9-A7C1-4139-B1F1-0778FCC4A9E9}" presName="Name10" presStyleLbl="parChTrans1D2" presStyleIdx="1" presStyleCnt="2"/>
      <dgm:spPr/>
      <dgm:t>
        <a:bodyPr/>
        <a:lstStyle/>
        <a:p>
          <a:endParaRPr lang="cs-CZ"/>
        </a:p>
      </dgm:t>
    </dgm:pt>
    <dgm:pt modelId="{DF659CA3-F39E-444F-B457-95FF76FB7652}" type="pres">
      <dgm:prSet presAssocID="{816EA6EF-0ED4-4D96-A2E5-C85DC513DBE2}" presName="hierRoot2" presStyleCnt="0"/>
      <dgm:spPr/>
    </dgm:pt>
    <dgm:pt modelId="{2092F230-E646-4875-9C47-12666E8EBB92}" type="pres">
      <dgm:prSet presAssocID="{816EA6EF-0ED4-4D96-A2E5-C85DC513DBE2}" presName="composite2" presStyleCnt="0"/>
      <dgm:spPr/>
    </dgm:pt>
    <dgm:pt modelId="{1378B1C9-863F-4094-9D3D-714A29FF0517}" type="pres">
      <dgm:prSet presAssocID="{816EA6EF-0ED4-4D96-A2E5-C85DC513DBE2}" presName="background2" presStyleLbl="node2" presStyleIdx="1" presStyleCnt="2"/>
      <dgm:spPr/>
    </dgm:pt>
    <dgm:pt modelId="{8280256D-D7A0-4805-BC7F-1323F9F19819}" type="pres">
      <dgm:prSet presAssocID="{816EA6EF-0ED4-4D96-A2E5-C85DC513DBE2}" presName="text2" presStyleLbl="fgAcc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2ADF6A0-4FEE-47E7-B061-9EC985D58760}" type="pres">
      <dgm:prSet presAssocID="{816EA6EF-0ED4-4D96-A2E5-C85DC513DBE2}" presName="hierChild3" presStyleCnt="0"/>
      <dgm:spPr/>
    </dgm:pt>
    <dgm:pt modelId="{763EDBB2-BC0F-4D43-B53B-D7088FB00DCF}" type="pres">
      <dgm:prSet presAssocID="{3FE706A9-0D2B-43D8-8199-CD3064D09330}" presName="Name17" presStyleLbl="parChTrans1D3" presStyleIdx="2" presStyleCnt="4"/>
      <dgm:spPr/>
      <dgm:t>
        <a:bodyPr/>
        <a:lstStyle/>
        <a:p>
          <a:endParaRPr lang="cs-CZ"/>
        </a:p>
      </dgm:t>
    </dgm:pt>
    <dgm:pt modelId="{116F9709-3C0F-4468-8533-D6E31908B85D}" type="pres">
      <dgm:prSet presAssocID="{EC23BDD9-93E0-43B3-875E-D00D0C1B8A88}" presName="hierRoot3" presStyleCnt="0"/>
      <dgm:spPr/>
    </dgm:pt>
    <dgm:pt modelId="{317C69E5-4355-46E9-A5AD-8CF8FD62904D}" type="pres">
      <dgm:prSet presAssocID="{EC23BDD9-93E0-43B3-875E-D00D0C1B8A88}" presName="composite3" presStyleCnt="0"/>
      <dgm:spPr/>
    </dgm:pt>
    <dgm:pt modelId="{ADDE3E40-7F1B-4260-BEC0-221492CC052C}" type="pres">
      <dgm:prSet presAssocID="{EC23BDD9-93E0-43B3-875E-D00D0C1B8A88}" presName="background3" presStyleLbl="node3" presStyleIdx="2" presStyleCnt="4"/>
      <dgm:spPr/>
    </dgm:pt>
    <dgm:pt modelId="{43D22754-CD1F-441D-AD97-0166427CA098}" type="pres">
      <dgm:prSet presAssocID="{EC23BDD9-93E0-43B3-875E-D00D0C1B8A88}" presName="text3" presStyleLbl="fgAcc3" presStyleIdx="2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FFF4588-AC7C-4472-BEA5-2B13F7C12376}" type="pres">
      <dgm:prSet presAssocID="{EC23BDD9-93E0-43B3-875E-D00D0C1B8A88}" presName="hierChild4" presStyleCnt="0"/>
      <dgm:spPr/>
    </dgm:pt>
    <dgm:pt modelId="{3AC52727-7D45-4172-95CD-69E987EC6583}" type="pres">
      <dgm:prSet presAssocID="{3B375C1B-DE69-440B-ABA3-333FEF42CDD1}" presName="Name17" presStyleLbl="parChTrans1D3" presStyleIdx="3" presStyleCnt="4"/>
      <dgm:spPr/>
      <dgm:t>
        <a:bodyPr/>
        <a:lstStyle/>
        <a:p>
          <a:endParaRPr lang="cs-CZ"/>
        </a:p>
      </dgm:t>
    </dgm:pt>
    <dgm:pt modelId="{3458EB14-033E-47A0-B7A1-686491C466C8}" type="pres">
      <dgm:prSet presAssocID="{0A4D05F0-E05E-4C63-8DD3-BE76E7B82473}" presName="hierRoot3" presStyleCnt="0"/>
      <dgm:spPr/>
    </dgm:pt>
    <dgm:pt modelId="{AD99F928-5743-463D-ACB5-1021C5D9EBFD}" type="pres">
      <dgm:prSet presAssocID="{0A4D05F0-E05E-4C63-8DD3-BE76E7B82473}" presName="composite3" presStyleCnt="0"/>
      <dgm:spPr/>
    </dgm:pt>
    <dgm:pt modelId="{BCEB5574-6C74-4D6D-BFF3-65E024DF2E5E}" type="pres">
      <dgm:prSet presAssocID="{0A4D05F0-E05E-4C63-8DD3-BE76E7B82473}" presName="background3" presStyleLbl="node3" presStyleIdx="3" presStyleCnt="4"/>
      <dgm:spPr/>
    </dgm:pt>
    <dgm:pt modelId="{6D85A479-E66C-494E-9764-565B7CF532BC}" type="pres">
      <dgm:prSet presAssocID="{0A4D05F0-E05E-4C63-8DD3-BE76E7B82473}" presName="text3" presStyleLbl="fgAcc3" presStyleIdx="3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03D8DE6-166E-4A3F-AFBA-351688CC2774}" type="pres">
      <dgm:prSet presAssocID="{0A4D05F0-E05E-4C63-8DD3-BE76E7B82473}" presName="hierChild4" presStyleCnt="0"/>
      <dgm:spPr/>
    </dgm:pt>
  </dgm:ptLst>
  <dgm:cxnLst>
    <dgm:cxn modelId="{6F7F4055-4E1A-4E75-917E-EA79CB10E8A8}" srcId="{816EA6EF-0ED4-4D96-A2E5-C85DC513DBE2}" destId="{EC23BDD9-93E0-43B3-875E-D00D0C1B8A88}" srcOrd="0" destOrd="0" parTransId="{3FE706A9-0D2B-43D8-8199-CD3064D09330}" sibTransId="{51F7A018-AE0E-44CC-AF25-0C5D6EB101CE}"/>
    <dgm:cxn modelId="{B8A6BFAC-DD68-4945-AD5E-9E056029E4B7}" srcId="{C8276116-B2A5-449E-93C4-4AA54059AB45}" destId="{8A755766-EDD2-4529-9D42-03222223A3BD}" srcOrd="0" destOrd="0" parTransId="{5CC3379F-5D94-4107-B825-FAAF35057F2E}" sibTransId="{DA5ED71A-4630-46CA-91B6-E73C2865A1CE}"/>
    <dgm:cxn modelId="{70318894-2311-48C3-B30B-6BD347464154}" srcId="{E1C5B0CC-3D56-46BF-AEFB-8B0E0A1E6F8D}" destId="{12D9C3B2-47D0-4048-958F-C33CAF60B888}" srcOrd="0" destOrd="0" parTransId="{7CD0A4BE-AFD0-42DD-A808-0035ED01E724}" sibTransId="{F496F525-547B-40E6-A7FD-3E6D27BAFF88}"/>
    <dgm:cxn modelId="{F29B94D9-8E68-488C-9968-4BE9845DB1D3}" srcId="{12D9C3B2-47D0-4048-958F-C33CAF60B888}" destId="{C8276116-B2A5-449E-93C4-4AA54059AB45}" srcOrd="0" destOrd="0" parTransId="{9E9A2A9F-E518-4F4C-85C2-7656B135ED8F}" sibTransId="{508221C4-6669-4577-8449-9FBD8477E511}"/>
    <dgm:cxn modelId="{D688C595-1635-48D3-B364-8EB4604B8388}" type="presOf" srcId="{0A4D05F0-E05E-4C63-8DD3-BE76E7B82473}" destId="{6D85A479-E66C-494E-9764-565B7CF532BC}" srcOrd="0" destOrd="0" presId="urn:microsoft.com/office/officeart/2005/8/layout/hierarchy1"/>
    <dgm:cxn modelId="{A20C3B6C-284B-4FB9-902C-E5A6FFBB45E3}" type="presOf" srcId="{59B94694-441C-4143-AEEF-4CCC325FEF41}" destId="{ABF9B82C-8F0D-4B65-BA57-87D543C95D1A}" srcOrd="0" destOrd="0" presId="urn:microsoft.com/office/officeart/2005/8/layout/hierarchy1"/>
    <dgm:cxn modelId="{9BB07F7D-B7D0-4B3C-97A9-179A26354D88}" type="presOf" srcId="{10A0EDE9-A7C1-4139-B1F1-0778FCC4A9E9}" destId="{B98007E8-5840-47B5-9294-0724E1A97FCB}" srcOrd="0" destOrd="0" presId="urn:microsoft.com/office/officeart/2005/8/layout/hierarchy1"/>
    <dgm:cxn modelId="{670197FF-DF5D-4DC5-931F-C8AD0DE81A64}" srcId="{C8276116-B2A5-449E-93C4-4AA54059AB45}" destId="{59B94694-441C-4143-AEEF-4CCC325FEF41}" srcOrd="1" destOrd="0" parTransId="{7312D41A-C06E-4E79-89A0-5CBA189EA516}" sibTransId="{1F79E8A5-F22B-42FA-9F43-13E43F2BCDFC}"/>
    <dgm:cxn modelId="{68FC7350-ED95-4D8F-8AC1-8F61BAF1214D}" type="presOf" srcId="{EC23BDD9-93E0-43B3-875E-D00D0C1B8A88}" destId="{43D22754-CD1F-441D-AD97-0166427CA098}" srcOrd="0" destOrd="0" presId="urn:microsoft.com/office/officeart/2005/8/layout/hierarchy1"/>
    <dgm:cxn modelId="{A76F68DA-F4E3-4C2E-A0BB-BE19599B24CA}" srcId="{816EA6EF-0ED4-4D96-A2E5-C85DC513DBE2}" destId="{0A4D05F0-E05E-4C63-8DD3-BE76E7B82473}" srcOrd="1" destOrd="0" parTransId="{3B375C1B-DE69-440B-ABA3-333FEF42CDD1}" sibTransId="{4E7B18BD-6A42-4D30-888D-3C10818175F5}"/>
    <dgm:cxn modelId="{64C05BA0-6DC0-4A0F-88D3-6FE064824D71}" type="presOf" srcId="{9E9A2A9F-E518-4F4C-85C2-7656B135ED8F}" destId="{ED2D14C9-A985-4AFD-8939-F1A21035CE88}" srcOrd="0" destOrd="0" presId="urn:microsoft.com/office/officeart/2005/8/layout/hierarchy1"/>
    <dgm:cxn modelId="{E94D9CCB-01B9-49FB-BBA2-6CDBA2A48611}" type="presOf" srcId="{3B375C1B-DE69-440B-ABA3-333FEF42CDD1}" destId="{3AC52727-7D45-4172-95CD-69E987EC6583}" srcOrd="0" destOrd="0" presId="urn:microsoft.com/office/officeart/2005/8/layout/hierarchy1"/>
    <dgm:cxn modelId="{E4192763-853D-490D-82B6-D72D4FB40063}" type="presOf" srcId="{8A755766-EDD2-4529-9D42-03222223A3BD}" destId="{AA2EAD08-8FB6-4795-B59E-90A021193532}" srcOrd="0" destOrd="0" presId="urn:microsoft.com/office/officeart/2005/8/layout/hierarchy1"/>
    <dgm:cxn modelId="{416A5B24-E6F8-4175-A9E9-5508C0A1F507}" type="presOf" srcId="{E1C5B0CC-3D56-46BF-AEFB-8B0E0A1E6F8D}" destId="{AE842636-EEF9-439E-B375-ED9AA8461093}" srcOrd="0" destOrd="0" presId="urn:microsoft.com/office/officeart/2005/8/layout/hierarchy1"/>
    <dgm:cxn modelId="{AC885D0A-E9C6-4470-9568-9959C453D29A}" type="presOf" srcId="{5CC3379F-5D94-4107-B825-FAAF35057F2E}" destId="{C4AD9172-EA0F-4A27-9CB7-C84460532D38}" srcOrd="0" destOrd="0" presId="urn:microsoft.com/office/officeart/2005/8/layout/hierarchy1"/>
    <dgm:cxn modelId="{10BF2782-C565-4E04-9938-97D7D2A4DF68}" type="presOf" srcId="{3FE706A9-0D2B-43D8-8199-CD3064D09330}" destId="{763EDBB2-BC0F-4D43-B53B-D7088FB00DCF}" srcOrd="0" destOrd="0" presId="urn:microsoft.com/office/officeart/2005/8/layout/hierarchy1"/>
    <dgm:cxn modelId="{71C414F9-440E-494A-983C-C50AB14277CA}" type="presOf" srcId="{12D9C3B2-47D0-4048-958F-C33CAF60B888}" destId="{D5EDEE3B-1148-48BC-8E9A-D9E85B9A3795}" srcOrd="0" destOrd="0" presId="urn:microsoft.com/office/officeart/2005/8/layout/hierarchy1"/>
    <dgm:cxn modelId="{36FF4228-DB9E-4FE7-9FAB-3BFD622FF151}" type="presOf" srcId="{816EA6EF-0ED4-4D96-A2E5-C85DC513DBE2}" destId="{8280256D-D7A0-4805-BC7F-1323F9F19819}" srcOrd="0" destOrd="0" presId="urn:microsoft.com/office/officeart/2005/8/layout/hierarchy1"/>
    <dgm:cxn modelId="{59FEC0B0-3522-47B1-9FC7-FD219E2A9679}" srcId="{12D9C3B2-47D0-4048-958F-C33CAF60B888}" destId="{816EA6EF-0ED4-4D96-A2E5-C85DC513DBE2}" srcOrd="1" destOrd="0" parTransId="{10A0EDE9-A7C1-4139-B1F1-0778FCC4A9E9}" sibTransId="{5551C957-9CA9-4C99-9071-42B62FEDEEB5}"/>
    <dgm:cxn modelId="{65E1248B-678D-4318-B6D8-C5187896BC02}" type="presOf" srcId="{C8276116-B2A5-449E-93C4-4AA54059AB45}" destId="{A761F765-E51B-4B67-8A30-66FF756CD8A4}" srcOrd="0" destOrd="0" presId="urn:microsoft.com/office/officeart/2005/8/layout/hierarchy1"/>
    <dgm:cxn modelId="{85D0D4EC-2181-4FBA-A3F1-7AAD45D26E4E}" type="presOf" srcId="{7312D41A-C06E-4E79-89A0-5CBA189EA516}" destId="{77A25384-576C-43EF-BA97-53CF98D57FDC}" srcOrd="0" destOrd="0" presId="urn:microsoft.com/office/officeart/2005/8/layout/hierarchy1"/>
    <dgm:cxn modelId="{DA00CAC8-8308-4961-86D0-2D91F4B3BA89}" type="presParOf" srcId="{AE842636-EEF9-439E-B375-ED9AA8461093}" destId="{073D32AD-3028-44A8-9715-B8EF8B62D7CE}" srcOrd="0" destOrd="0" presId="urn:microsoft.com/office/officeart/2005/8/layout/hierarchy1"/>
    <dgm:cxn modelId="{66604DD1-D19C-4A16-A198-1AF3BB7EFE66}" type="presParOf" srcId="{073D32AD-3028-44A8-9715-B8EF8B62D7CE}" destId="{A8717EB0-9A58-46F0-95B4-DF6B1CAD8523}" srcOrd="0" destOrd="0" presId="urn:microsoft.com/office/officeart/2005/8/layout/hierarchy1"/>
    <dgm:cxn modelId="{0D42BE6E-CB90-4AA6-AB12-D6023BD7D017}" type="presParOf" srcId="{A8717EB0-9A58-46F0-95B4-DF6B1CAD8523}" destId="{FF0619F1-CA47-44EB-9D17-4DA5E6C6BFB9}" srcOrd="0" destOrd="0" presId="urn:microsoft.com/office/officeart/2005/8/layout/hierarchy1"/>
    <dgm:cxn modelId="{45CA8AE4-9CE2-4DFD-A99C-40DC06252593}" type="presParOf" srcId="{A8717EB0-9A58-46F0-95B4-DF6B1CAD8523}" destId="{D5EDEE3B-1148-48BC-8E9A-D9E85B9A3795}" srcOrd="1" destOrd="0" presId="urn:microsoft.com/office/officeart/2005/8/layout/hierarchy1"/>
    <dgm:cxn modelId="{E3453D3D-7638-48B0-8EEB-0535702EF76B}" type="presParOf" srcId="{073D32AD-3028-44A8-9715-B8EF8B62D7CE}" destId="{964F44E9-1FF8-4138-84EE-F94B62EBEDD3}" srcOrd="1" destOrd="0" presId="urn:microsoft.com/office/officeart/2005/8/layout/hierarchy1"/>
    <dgm:cxn modelId="{5BAB0AFC-E3F3-4C99-B03B-99440F51D040}" type="presParOf" srcId="{964F44E9-1FF8-4138-84EE-F94B62EBEDD3}" destId="{ED2D14C9-A985-4AFD-8939-F1A21035CE88}" srcOrd="0" destOrd="0" presId="urn:microsoft.com/office/officeart/2005/8/layout/hierarchy1"/>
    <dgm:cxn modelId="{2BD6D20C-4F8D-4A01-818C-0B234A95EF82}" type="presParOf" srcId="{964F44E9-1FF8-4138-84EE-F94B62EBEDD3}" destId="{67716825-49F2-4C1B-8EB6-80F48F4770E1}" srcOrd="1" destOrd="0" presId="urn:microsoft.com/office/officeart/2005/8/layout/hierarchy1"/>
    <dgm:cxn modelId="{3C4408EF-AABB-40E5-AC00-BC0E7B029C03}" type="presParOf" srcId="{67716825-49F2-4C1B-8EB6-80F48F4770E1}" destId="{D11E37B0-256E-4758-BFCE-1FBC0E75507B}" srcOrd="0" destOrd="0" presId="urn:microsoft.com/office/officeart/2005/8/layout/hierarchy1"/>
    <dgm:cxn modelId="{440F8633-9127-4352-8927-424353CC0223}" type="presParOf" srcId="{D11E37B0-256E-4758-BFCE-1FBC0E75507B}" destId="{076CF304-D468-4ACD-B3F2-C44B17477FD6}" srcOrd="0" destOrd="0" presId="urn:microsoft.com/office/officeart/2005/8/layout/hierarchy1"/>
    <dgm:cxn modelId="{2703BBE5-355E-4D01-A86C-E129ECA0A697}" type="presParOf" srcId="{D11E37B0-256E-4758-BFCE-1FBC0E75507B}" destId="{A761F765-E51B-4B67-8A30-66FF756CD8A4}" srcOrd="1" destOrd="0" presId="urn:microsoft.com/office/officeart/2005/8/layout/hierarchy1"/>
    <dgm:cxn modelId="{9DD3D91A-4C06-4B69-A005-40DF5272DEE2}" type="presParOf" srcId="{67716825-49F2-4C1B-8EB6-80F48F4770E1}" destId="{89D715A9-965C-4A5D-9F05-56E3F8968E43}" srcOrd="1" destOrd="0" presId="urn:microsoft.com/office/officeart/2005/8/layout/hierarchy1"/>
    <dgm:cxn modelId="{D6C89DDE-51F0-4933-AD86-008D5B7668C8}" type="presParOf" srcId="{89D715A9-965C-4A5D-9F05-56E3F8968E43}" destId="{C4AD9172-EA0F-4A27-9CB7-C84460532D38}" srcOrd="0" destOrd="0" presId="urn:microsoft.com/office/officeart/2005/8/layout/hierarchy1"/>
    <dgm:cxn modelId="{DD128F20-DB3D-4766-81AE-FDAF09CB0EB1}" type="presParOf" srcId="{89D715A9-965C-4A5D-9F05-56E3F8968E43}" destId="{8C7C1510-C017-49B3-AD93-8090ABFE14F2}" srcOrd="1" destOrd="0" presId="urn:microsoft.com/office/officeart/2005/8/layout/hierarchy1"/>
    <dgm:cxn modelId="{B854910C-A0D1-4E2E-8D75-C83DA59C5917}" type="presParOf" srcId="{8C7C1510-C017-49B3-AD93-8090ABFE14F2}" destId="{1831647B-E40C-4CBA-B08F-B4DFBE26B69F}" srcOrd="0" destOrd="0" presId="urn:microsoft.com/office/officeart/2005/8/layout/hierarchy1"/>
    <dgm:cxn modelId="{17E89903-85A1-4118-A452-367D0EFB11AE}" type="presParOf" srcId="{1831647B-E40C-4CBA-B08F-B4DFBE26B69F}" destId="{467E92F0-8192-4882-B0C3-3BC7B552B1E4}" srcOrd="0" destOrd="0" presId="urn:microsoft.com/office/officeart/2005/8/layout/hierarchy1"/>
    <dgm:cxn modelId="{A70AF6A1-4637-4DFB-98E3-AC6DCCAF5C1D}" type="presParOf" srcId="{1831647B-E40C-4CBA-B08F-B4DFBE26B69F}" destId="{AA2EAD08-8FB6-4795-B59E-90A021193532}" srcOrd="1" destOrd="0" presId="urn:microsoft.com/office/officeart/2005/8/layout/hierarchy1"/>
    <dgm:cxn modelId="{13442312-2594-4C89-B681-61BFDA41CA7D}" type="presParOf" srcId="{8C7C1510-C017-49B3-AD93-8090ABFE14F2}" destId="{56913660-0369-4832-86D0-1B19CA7D750F}" srcOrd="1" destOrd="0" presId="urn:microsoft.com/office/officeart/2005/8/layout/hierarchy1"/>
    <dgm:cxn modelId="{F1BE0295-7C58-4749-829F-64D960422975}" type="presParOf" srcId="{89D715A9-965C-4A5D-9F05-56E3F8968E43}" destId="{77A25384-576C-43EF-BA97-53CF98D57FDC}" srcOrd="2" destOrd="0" presId="urn:microsoft.com/office/officeart/2005/8/layout/hierarchy1"/>
    <dgm:cxn modelId="{2A36486E-5734-42D5-B247-47014798C447}" type="presParOf" srcId="{89D715A9-965C-4A5D-9F05-56E3F8968E43}" destId="{4398DDE2-0757-486D-9A1C-F3BE6CBE5915}" srcOrd="3" destOrd="0" presId="urn:microsoft.com/office/officeart/2005/8/layout/hierarchy1"/>
    <dgm:cxn modelId="{9C1FB3F6-7B0E-4329-92F8-AA2A6077B5B8}" type="presParOf" srcId="{4398DDE2-0757-486D-9A1C-F3BE6CBE5915}" destId="{A4EDEE5C-F640-40D4-B087-9DF8D31E77D0}" srcOrd="0" destOrd="0" presId="urn:microsoft.com/office/officeart/2005/8/layout/hierarchy1"/>
    <dgm:cxn modelId="{8B498AD0-08BB-441D-AE89-BDD7F896AF65}" type="presParOf" srcId="{A4EDEE5C-F640-40D4-B087-9DF8D31E77D0}" destId="{C47081B8-4A40-43B3-AD97-6AD8A13B294E}" srcOrd="0" destOrd="0" presId="urn:microsoft.com/office/officeart/2005/8/layout/hierarchy1"/>
    <dgm:cxn modelId="{5B4E3048-1121-49F9-BFFC-291ACCBFCFAE}" type="presParOf" srcId="{A4EDEE5C-F640-40D4-B087-9DF8D31E77D0}" destId="{ABF9B82C-8F0D-4B65-BA57-87D543C95D1A}" srcOrd="1" destOrd="0" presId="urn:microsoft.com/office/officeart/2005/8/layout/hierarchy1"/>
    <dgm:cxn modelId="{A250823D-0D4A-4BAD-8BA5-4BA1C88D9805}" type="presParOf" srcId="{4398DDE2-0757-486D-9A1C-F3BE6CBE5915}" destId="{6CD036B0-7619-4F36-803B-668203DD2174}" srcOrd="1" destOrd="0" presId="urn:microsoft.com/office/officeart/2005/8/layout/hierarchy1"/>
    <dgm:cxn modelId="{BCEFE5D1-EEA5-4A4E-85CD-33A199DB09CD}" type="presParOf" srcId="{964F44E9-1FF8-4138-84EE-F94B62EBEDD3}" destId="{B98007E8-5840-47B5-9294-0724E1A97FCB}" srcOrd="2" destOrd="0" presId="urn:microsoft.com/office/officeart/2005/8/layout/hierarchy1"/>
    <dgm:cxn modelId="{F821B92F-6814-4E9F-A803-BFEEA15622E4}" type="presParOf" srcId="{964F44E9-1FF8-4138-84EE-F94B62EBEDD3}" destId="{DF659CA3-F39E-444F-B457-95FF76FB7652}" srcOrd="3" destOrd="0" presId="urn:microsoft.com/office/officeart/2005/8/layout/hierarchy1"/>
    <dgm:cxn modelId="{7E37CEF6-68EE-44D0-BEA6-10B9913FD90A}" type="presParOf" srcId="{DF659CA3-F39E-444F-B457-95FF76FB7652}" destId="{2092F230-E646-4875-9C47-12666E8EBB92}" srcOrd="0" destOrd="0" presId="urn:microsoft.com/office/officeart/2005/8/layout/hierarchy1"/>
    <dgm:cxn modelId="{5BF7914F-6801-4905-A110-65C687419294}" type="presParOf" srcId="{2092F230-E646-4875-9C47-12666E8EBB92}" destId="{1378B1C9-863F-4094-9D3D-714A29FF0517}" srcOrd="0" destOrd="0" presId="urn:microsoft.com/office/officeart/2005/8/layout/hierarchy1"/>
    <dgm:cxn modelId="{5098C129-0875-45E8-940F-EA03177B4C0D}" type="presParOf" srcId="{2092F230-E646-4875-9C47-12666E8EBB92}" destId="{8280256D-D7A0-4805-BC7F-1323F9F19819}" srcOrd="1" destOrd="0" presId="urn:microsoft.com/office/officeart/2005/8/layout/hierarchy1"/>
    <dgm:cxn modelId="{2A7080CC-FD08-45CF-AAB9-4EFB2D78850C}" type="presParOf" srcId="{DF659CA3-F39E-444F-B457-95FF76FB7652}" destId="{62ADF6A0-4FEE-47E7-B061-9EC985D58760}" srcOrd="1" destOrd="0" presId="urn:microsoft.com/office/officeart/2005/8/layout/hierarchy1"/>
    <dgm:cxn modelId="{0B071D55-FC0A-453E-AD18-7E7B27004D77}" type="presParOf" srcId="{62ADF6A0-4FEE-47E7-B061-9EC985D58760}" destId="{763EDBB2-BC0F-4D43-B53B-D7088FB00DCF}" srcOrd="0" destOrd="0" presId="urn:microsoft.com/office/officeart/2005/8/layout/hierarchy1"/>
    <dgm:cxn modelId="{D5E63693-A428-43A9-A375-A8DF076B568C}" type="presParOf" srcId="{62ADF6A0-4FEE-47E7-B061-9EC985D58760}" destId="{116F9709-3C0F-4468-8533-D6E31908B85D}" srcOrd="1" destOrd="0" presId="urn:microsoft.com/office/officeart/2005/8/layout/hierarchy1"/>
    <dgm:cxn modelId="{1B44604B-1832-419C-B5D2-3CEC2DF62E65}" type="presParOf" srcId="{116F9709-3C0F-4468-8533-D6E31908B85D}" destId="{317C69E5-4355-46E9-A5AD-8CF8FD62904D}" srcOrd="0" destOrd="0" presId="urn:microsoft.com/office/officeart/2005/8/layout/hierarchy1"/>
    <dgm:cxn modelId="{6F53D149-7FD9-4724-970C-2EE0B018908F}" type="presParOf" srcId="{317C69E5-4355-46E9-A5AD-8CF8FD62904D}" destId="{ADDE3E40-7F1B-4260-BEC0-221492CC052C}" srcOrd="0" destOrd="0" presId="urn:microsoft.com/office/officeart/2005/8/layout/hierarchy1"/>
    <dgm:cxn modelId="{0D0C38D9-7E68-49E1-A58C-9D22E1E49641}" type="presParOf" srcId="{317C69E5-4355-46E9-A5AD-8CF8FD62904D}" destId="{43D22754-CD1F-441D-AD97-0166427CA098}" srcOrd="1" destOrd="0" presId="urn:microsoft.com/office/officeart/2005/8/layout/hierarchy1"/>
    <dgm:cxn modelId="{311AC095-1CDE-47B4-A551-281A2B719705}" type="presParOf" srcId="{116F9709-3C0F-4468-8533-D6E31908B85D}" destId="{8FFF4588-AC7C-4472-BEA5-2B13F7C12376}" srcOrd="1" destOrd="0" presId="urn:microsoft.com/office/officeart/2005/8/layout/hierarchy1"/>
    <dgm:cxn modelId="{CE60C84B-7B99-4FD6-9555-B0D1682DB943}" type="presParOf" srcId="{62ADF6A0-4FEE-47E7-B061-9EC985D58760}" destId="{3AC52727-7D45-4172-95CD-69E987EC6583}" srcOrd="2" destOrd="0" presId="urn:microsoft.com/office/officeart/2005/8/layout/hierarchy1"/>
    <dgm:cxn modelId="{447F2EE0-C731-4D3A-9237-6CAB55ACBCCF}" type="presParOf" srcId="{62ADF6A0-4FEE-47E7-B061-9EC985D58760}" destId="{3458EB14-033E-47A0-B7A1-686491C466C8}" srcOrd="3" destOrd="0" presId="urn:microsoft.com/office/officeart/2005/8/layout/hierarchy1"/>
    <dgm:cxn modelId="{98751A0C-9FB8-4DDB-9D41-5EE9599A5474}" type="presParOf" srcId="{3458EB14-033E-47A0-B7A1-686491C466C8}" destId="{AD99F928-5743-463D-ACB5-1021C5D9EBFD}" srcOrd="0" destOrd="0" presId="urn:microsoft.com/office/officeart/2005/8/layout/hierarchy1"/>
    <dgm:cxn modelId="{5B9F3DB9-A494-47EA-9B14-F1096E05B559}" type="presParOf" srcId="{AD99F928-5743-463D-ACB5-1021C5D9EBFD}" destId="{BCEB5574-6C74-4D6D-BFF3-65E024DF2E5E}" srcOrd="0" destOrd="0" presId="urn:microsoft.com/office/officeart/2005/8/layout/hierarchy1"/>
    <dgm:cxn modelId="{65DC2C39-4776-4D1E-A69F-D47D52A9FBD4}" type="presParOf" srcId="{AD99F928-5743-463D-ACB5-1021C5D9EBFD}" destId="{6D85A479-E66C-494E-9764-565B7CF532BC}" srcOrd="1" destOrd="0" presId="urn:microsoft.com/office/officeart/2005/8/layout/hierarchy1"/>
    <dgm:cxn modelId="{8FC99871-7F2D-4605-9FD7-0FAE63CB5F15}" type="presParOf" srcId="{3458EB14-033E-47A0-B7A1-686491C466C8}" destId="{A03D8DE6-166E-4A3F-AFBA-351688CC277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4F54FA7-35D5-4998-8223-F76B8F0DC484}">
      <dsp:nvSpPr>
        <dsp:cNvPr id="0" name=""/>
        <dsp:cNvSpPr/>
      </dsp:nvSpPr>
      <dsp:spPr>
        <a:xfrm>
          <a:off x="1488625" y="0"/>
          <a:ext cx="2983880" cy="2983880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58F9B3-DFA7-4E0A-8133-CC4F64503961}">
      <dsp:nvSpPr>
        <dsp:cNvPr id="0" name=""/>
        <dsp:cNvSpPr/>
      </dsp:nvSpPr>
      <dsp:spPr>
        <a:xfrm>
          <a:off x="2988342" y="360041"/>
          <a:ext cx="1939522" cy="70634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/>
            <a:t>TOP MANAGEMENT</a:t>
          </a:r>
          <a:endParaRPr lang="cs-CZ" sz="1400" b="1" kern="1200" dirty="0"/>
        </a:p>
      </dsp:txBody>
      <dsp:txXfrm>
        <a:off x="2988342" y="360041"/>
        <a:ext cx="1939522" cy="706340"/>
      </dsp:txXfrm>
    </dsp:sp>
    <dsp:sp modelId="{0DD4BE2A-3934-41DD-9143-816C1671A0F0}">
      <dsp:nvSpPr>
        <dsp:cNvPr id="0" name=""/>
        <dsp:cNvSpPr/>
      </dsp:nvSpPr>
      <dsp:spPr>
        <a:xfrm>
          <a:off x="2952325" y="1296142"/>
          <a:ext cx="1939522" cy="70634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/>
            <a:t>STŘEDNÍ MANAGEMENT</a:t>
          </a:r>
          <a:endParaRPr lang="cs-CZ" sz="1400" b="1" kern="1200" dirty="0"/>
        </a:p>
      </dsp:txBody>
      <dsp:txXfrm>
        <a:off x="2952325" y="1296142"/>
        <a:ext cx="1939522" cy="706340"/>
      </dsp:txXfrm>
    </dsp:sp>
    <dsp:sp modelId="{38F21CE9-DADF-4A96-B4C1-0D22CB4D1964}">
      <dsp:nvSpPr>
        <dsp:cNvPr id="0" name=""/>
        <dsp:cNvSpPr/>
      </dsp:nvSpPr>
      <dsp:spPr>
        <a:xfrm>
          <a:off x="3024340" y="2160243"/>
          <a:ext cx="1939522" cy="70634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smtClean="0"/>
            <a:t>NIŽŠÍ MANAGEMENT</a:t>
          </a:r>
          <a:endParaRPr lang="cs-CZ" sz="1400" b="1" kern="1200" dirty="0"/>
        </a:p>
      </dsp:txBody>
      <dsp:txXfrm>
        <a:off x="3024340" y="2160243"/>
        <a:ext cx="1939522" cy="70634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BB50AB7-64AC-49AE-A27C-E8E9DAC4E2C0}">
      <dsp:nvSpPr>
        <dsp:cNvPr id="0" name=""/>
        <dsp:cNvSpPr/>
      </dsp:nvSpPr>
      <dsp:spPr>
        <a:xfrm>
          <a:off x="0" y="282210"/>
          <a:ext cx="2258461" cy="113926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rgbClr val="FF0000"/>
              </a:solidFill>
            </a:rPr>
            <a:t>PLÁNOVÁNÍ</a:t>
          </a:r>
          <a:endParaRPr lang="cs-CZ" sz="1800" b="1" kern="1200" dirty="0">
            <a:solidFill>
              <a:srgbClr val="FF0000"/>
            </a:solidFill>
          </a:endParaRPr>
        </a:p>
      </dsp:txBody>
      <dsp:txXfrm>
        <a:off x="0" y="282210"/>
        <a:ext cx="2258461" cy="1139266"/>
      </dsp:txXfrm>
    </dsp:sp>
    <dsp:sp modelId="{04C4A641-A2FC-4AA4-B3A5-6CB69752646C}">
      <dsp:nvSpPr>
        <dsp:cNvPr id="0" name=""/>
        <dsp:cNvSpPr/>
      </dsp:nvSpPr>
      <dsp:spPr>
        <a:xfrm>
          <a:off x="2005057" y="282210"/>
          <a:ext cx="2013590" cy="116066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rgbClr val="FF0000"/>
              </a:solidFill>
            </a:rPr>
            <a:t>ORGANIZOVÁNÍ</a:t>
          </a:r>
          <a:endParaRPr lang="cs-CZ" sz="1800" b="1" kern="1200" dirty="0">
            <a:solidFill>
              <a:srgbClr val="FF0000"/>
            </a:solidFill>
          </a:endParaRPr>
        </a:p>
      </dsp:txBody>
      <dsp:txXfrm>
        <a:off x="2005057" y="282210"/>
        <a:ext cx="2013590" cy="1160664"/>
      </dsp:txXfrm>
    </dsp:sp>
    <dsp:sp modelId="{0A07B82B-3E68-47F5-BF16-39D1675F8E38}">
      <dsp:nvSpPr>
        <dsp:cNvPr id="0" name=""/>
        <dsp:cNvSpPr/>
      </dsp:nvSpPr>
      <dsp:spPr>
        <a:xfrm>
          <a:off x="4104425" y="287997"/>
          <a:ext cx="2102748" cy="11458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rgbClr val="FF0000"/>
              </a:solidFill>
            </a:rPr>
            <a:t>VEDENÍ LIDÍ A MOTIVACE</a:t>
          </a:r>
          <a:endParaRPr lang="cs-CZ" sz="1800" b="1" kern="1200" dirty="0">
            <a:solidFill>
              <a:srgbClr val="FF0000"/>
            </a:solidFill>
          </a:endParaRPr>
        </a:p>
      </dsp:txBody>
      <dsp:txXfrm>
        <a:off x="4104425" y="287997"/>
        <a:ext cx="2102748" cy="1145829"/>
      </dsp:txXfrm>
    </dsp:sp>
    <dsp:sp modelId="{84E2AEBB-9997-4D9E-A12C-989905075B66}">
      <dsp:nvSpPr>
        <dsp:cNvPr id="0" name=""/>
        <dsp:cNvSpPr/>
      </dsp:nvSpPr>
      <dsp:spPr>
        <a:xfrm>
          <a:off x="6264664" y="288044"/>
          <a:ext cx="1440191" cy="11397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rgbClr val="FF0000"/>
              </a:solidFill>
            </a:rPr>
            <a:t>KONTROLA</a:t>
          </a:r>
          <a:endParaRPr lang="cs-CZ" sz="1800" b="1" kern="1200" dirty="0">
            <a:solidFill>
              <a:srgbClr val="FF0000"/>
            </a:solidFill>
          </a:endParaRPr>
        </a:p>
      </dsp:txBody>
      <dsp:txXfrm>
        <a:off x="6264664" y="288044"/>
        <a:ext cx="1440191" cy="1139743"/>
      </dsp:txXfrm>
    </dsp:sp>
    <dsp:sp modelId="{D0FDDDBF-828F-4E24-8F94-FA56532C9F4E}">
      <dsp:nvSpPr>
        <dsp:cNvPr id="0" name=""/>
        <dsp:cNvSpPr/>
      </dsp:nvSpPr>
      <dsp:spPr>
        <a:xfrm>
          <a:off x="2160272" y="2088223"/>
          <a:ext cx="3199497" cy="137583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rgbClr val="FF0000"/>
              </a:solidFill>
            </a:rPr>
            <a:t>ROZHODOVÁNÍ</a:t>
          </a:r>
          <a:endParaRPr lang="cs-CZ" sz="1800" b="1" kern="1200" dirty="0">
            <a:solidFill>
              <a:srgbClr val="FF0000"/>
            </a:solidFill>
          </a:endParaRPr>
        </a:p>
      </dsp:txBody>
      <dsp:txXfrm>
        <a:off x="2160272" y="2088223"/>
        <a:ext cx="3199497" cy="1375838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7C2B5A4-A8E5-4603-BA35-BA17CD343506}">
      <dsp:nvSpPr>
        <dsp:cNvPr id="0" name=""/>
        <dsp:cNvSpPr/>
      </dsp:nvSpPr>
      <dsp:spPr>
        <a:xfrm>
          <a:off x="2909896" y="1307970"/>
          <a:ext cx="138103" cy="724029"/>
        </a:xfrm>
        <a:custGeom>
          <a:avLst/>
          <a:gdLst/>
          <a:ahLst/>
          <a:cxnLst/>
          <a:rect l="0" t="0" r="0" b="0"/>
          <a:pathLst>
            <a:path>
              <a:moveTo>
                <a:pt x="138103" y="0"/>
              </a:moveTo>
              <a:lnTo>
                <a:pt x="138103" y="724029"/>
              </a:lnTo>
              <a:lnTo>
                <a:pt x="0" y="724029"/>
              </a:lnTo>
            </a:path>
          </a:pathLst>
        </a:custGeom>
        <a:noFill/>
        <a:ln w="55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3468F4C-15BE-45D7-B40E-6CA23AA34B18}">
      <dsp:nvSpPr>
        <dsp:cNvPr id="0" name=""/>
        <dsp:cNvSpPr/>
      </dsp:nvSpPr>
      <dsp:spPr>
        <a:xfrm>
          <a:off x="3048000" y="1307970"/>
          <a:ext cx="2387212" cy="144805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09954"/>
              </a:lnTo>
              <a:lnTo>
                <a:pt x="2387212" y="1309954"/>
              </a:lnTo>
              <a:lnTo>
                <a:pt x="2387212" y="1448058"/>
              </a:lnTo>
            </a:path>
          </a:pathLst>
        </a:custGeom>
        <a:noFill/>
        <a:ln w="55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4937AE6-F7C3-4EF4-9C71-31FB1544B336}">
      <dsp:nvSpPr>
        <dsp:cNvPr id="0" name=""/>
        <dsp:cNvSpPr/>
      </dsp:nvSpPr>
      <dsp:spPr>
        <a:xfrm>
          <a:off x="3048000" y="1307970"/>
          <a:ext cx="795737" cy="144805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09954"/>
              </a:lnTo>
              <a:lnTo>
                <a:pt x="795737" y="1309954"/>
              </a:lnTo>
              <a:lnTo>
                <a:pt x="795737" y="1448058"/>
              </a:lnTo>
            </a:path>
          </a:pathLst>
        </a:custGeom>
        <a:noFill/>
        <a:ln w="55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00C49FB-3C8E-4C52-B19C-D56432BF919D}">
      <dsp:nvSpPr>
        <dsp:cNvPr id="0" name=""/>
        <dsp:cNvSpPr/>
      </dsp:nvSpPr>
      <dsp:spPr>
        <a:xfrm>
          <a:off x="2252262" y="1307970"/>
          <a:ext cx="795737" cy="1448058"/>
        </a:xfrm>
        <a:custGeom>
          <a:avLst/>
          <a:gdLst/>
          <a:ahLst/>
          <a:cxnLst/>
          <a:rect l="0" t="0" r="0" b="0"/>
          <a:pathLst>
            <a:path>
              <a:moveTo>
                <a:pt x="795737" y="0"/>
              </a:moveTo>
              <a:lnTo>
                <a:pt x="795737" y="1309954"/>
              </a:lnTo>
              <a:lnTo>
                <a:pt x="0" y="1309954"/>
              </a:lnTo>
              <a:lnTo>
                <a:pt x="0" y="1448058"/>
              </a:lnTo>
            </a:path>
          </a:pathLst>
        </a:custGeom>
        <a:noFill/>
        <a:ln w="55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E7F7C59-2062-4D54-A7EF-FF9648DA308B}">
      <dsp:nvSpPr>
        <dsp:cNvPr id="0" name=""/>
        <dsp:cNvSpPr/>
      </dsp:nvSpPr>
      <dsp:spPr>
        <a:xfrm>
          <a:off x="660787" y="1307970"/>
          <a:ext cx="2387212" cy="1448058"/>
        </a:xfrm>
        <a:custGeom>
          <a:avLst/>
          <a:gdLst/>
          <a:ahLst/>
          <a:cxnLst/>
          <a:rect l="0" t="0" r="0" b="0"/>
          <a:pathLst>
            <a:path>
              <a:moveTo>
                <a:pt x="2387212" y="0"/>
              </a:moveTo>
              <a:lnTo>
                <a:pt x="2387212" y="1309954"/>
              </a:lnTo>
              <a:lnTo>
                <a:pt x="0" y="1309954"/>
              </a:lnTo>
              <a:lnTo>
                <a:pt x="0" y="1448058"/>
              </a:lnTo>
            </a:path>
          </a:pathLst>
        </a:custGeom>
        <a:noFill/>
        <a:ln w="55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974A354-7965-437B-B814-AA9DECA5CF92}">
      <dsp:nvSpPr>
        <dsp:cNvPr id="0" name=""/>
        <dsp:cNvSpPr/>
      </dsp:nvSpPr>
      <dsp:spPr>
        <a:xfrm>
          <a:off x="2390365" y="650336"/>
          <a:ext cx="1315268" cy="6576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Majitel</a:t>
          </a:r>
          <a:endParaRPr lang="cs-CZ" sz="2400" kern="1200" dirty="0"/>
        </a:p>
      </dsp:txBody>
      <dsp:txXfrm>
        <a:off x="2390365" y="650336"/>
        <a:ext cx="1315268" cy="657634"/>
      </dsp:txXfrm>
    </dsp:sp>
    <dsp:sp modelId="{7BC53DCF-E198-4431-A35F-CD6A63C58513}">
      <dsp:nvSpPr>
        <dsp:cNvPr id="0" name=""/>
        <dsp:cNvSpPr/>
      </dsp:nvSpPr>
      <dsp:spPr>
        <a:xfrm>
          <a:off x="3153" y="2756029"/>
          <a:ext cx="1315268" cy="6576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Vedoucí výroby</a:t>
          </a:r>
          <a:endParaRPr lang="cs-CZ" sz="2000" kern="1200" dirty="0"/>
        </a:p>
      </dsp:txBody>
      <dsp:txXfrm>
        <a:off x="3153" y="2756029"/>
        <a:ext cx="1315268" cy="657634"/>
      </dsp:txXfrm>
    </dsp:sp>
    <dsp:sp modelId="{3B65365D-A144-4894-BB4B-4B960B1AFB6B}">
      <dsp:nvSpPr>
        <dsp:cNvPr id="0" name=""/>
        <dsp:cNvSpPr/>
      </dsp:nvSpPr>
      <dsp:spPr>
        <a:xfrm>
          <a:off x="1594628" y="2756029"/>
          <a:ext cx="1315268" cy="6576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Vedoucí prodeje</a:t>
          </a:r>
          <a:endParaRPr lang="cs-CZ" sz="2000" kern="1200" dirty="0"/>
        </a:p>
      </dsp:txBody>
      <dsp:txXfrm>
        <a:off x="1594628" y="2756029"/>
        <a:ext cx="1315268" cy="657634"/>
      </dsp:txXfrm>
    </dsp:sp>
    <dsp:sp modelId="{0FA4C27E-F557-4716-8F45-0327B09A61C4}">
      <dsp:nvSpPr>
        <dsp:cNvPr id="0" name=""/>
        <dsp:cNvSpPr/>
      </dsp:nvSpPr>
      <dsp:spPr>
        <a:xfrm>
          <a:off x="3186103" y="2756029"/>
          <a:ext cx="1315268" cy="6576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Vedoucí nákupu</a:t>
          </a:r>
          <a:endParaRPr lang="cs-CZ" sz="2000" kern="1200" dirty="0"/>
        </a:p>
      </dsp:txBody>
      <dsp:txXfrm>
        <a:off x="3186103" y="2756029"/>
        <a:ext cx="1315268" cy="657634"/>
      </dsp:txXfrm>
    </dsp:sp>
    <dsp:sp modelId="{2A52A913-90B3-40E2-ADCF-909D7C05BEAC}">
      <dsp:nvSpPr>
        <dsp:cNvPr id="0" name=""/>
        <dsp:cNvSpPr/>
      </dsp:nvSpPr>
      <dsp:spPr>
        <a:xfrm>
          <a:off x="4777578" y="2756029"/>
          <a:ext cx="1315268" cy="65763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Vedoucí kontroly</a:t>
          </a:r>
          <a:endParaRPr lang="cs-CZ" sz="2000" kern="1200" dirty="0"/>
        </a:p>
      </dsp:txBody>
      <dsp:txXfrm>
        <a:off x="4777578" y="2756029"/>
        <a:ext cx="1315268" cy="657634"/>
      </dsp:txXfrm>
    </dsp:sp>
    <dsp:sp modelId="{4924AD4C-9E22-4E5C-A597-FD92F3E0D06D}">
      <dsp:nvSpPr>
        <dsp:cNvPr id="0" name=""/>
        <dsp:cNvSpPr/>
      </dsp:nvSpPr>
      <dsp:spPr>
        <a:xfrm>
          <a:off x="997667" y="1584177"/>
          <a:ext cx="1912229" cy="89564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Představenstvo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Dozorčí rada</a:t>
          </a:r>
          <a:endParaRPr lang="cs-CZ" sz="1800" kern="1200" dirty="0"/>
        </a:p>
      </dsp:txBody>
      <dsp:txXfrm>
        <a:off x="997667" y="1584177"/>
        <a:ext cx="1912229" cy="895645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AC52727-7D45-4172-95CD-69E987EC6583}">
      <dsp:nvSpPr>
        <dsp:cNvPr id="0" name=""/>
        <dsp:cNvSpPr/>
      </dsp:nvSpPr>
      <dsp:spPr>
        <a:xfrm>
          <a:off x="4535685" y="2369563"/>
          <a:ext cx="779264" cy="37085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52729"/>
              </a:lnTo>
              <a:lnTo>
                <a:pt x="779264" y="252729"/>
              </a:lnTo>
              <a:lnTo>
                <a:pt x="779264" y="370858"/>
              </a:lnTo>
            </a:path>
          </a:pathLst>
        </a:custGeom>
        <a:noFill/>
        <a:ln w="55000" cap="flat" cmpd="thickThin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63EDBB2-BC0F-4D43-B53B-D7088FB00DCF}">
      <dsp:nvSpPr>
        <dsp:cNvPr id="0" name=""/>
        <dsp:cNvSpPr/>
      </dsp:nvSpPr>
      <dsp:spPr>
        <a:xfrm>
          <a:off x="3756421" y="2369563"/>
          <a:ext cx="779264" cy="370858"/>
        </a:xfrm>
        <a:custGeom>
          <a:avLst/>
          <a:gdLst/>
          <a:ahLst/>
          <a:cxnLst/>
          <a:rect l="0" t="0" r="0" b="0"/>
          <a:pathLst>
            <a:path>
              <a:moveTo>
                <a:pt x="779264" y="0"/>
              </a:moveTo>
              <a:lnTo>
                <a:pt x="779264" y="252729"/>
              </a:lnTo>
              <a:lnTo>
                <a:pt x="0" y="252729"/>
              </a:lnTo>
              <a:lnTo>
                <a:pt x="0" y="370858"/>
              </a:lnTo>
            </a:path>
          </a:pathLst>
        </a:custGeom>
        <a:noFill/>
        <a:ln w="55000" cap="flat" cmpd="thickThin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98007E8-5840-47B5-9294-0724E1A97FCB}">
      <dsp:nvSpPr>
        <dsp:cNvPr id="0" name=""/>
        <dsp:cNvSpPr/>
      </dsp:nvSpPr>
      <dsp:spPr>
        <a:xfrm>
          <a:off x="2977157" y="1188977"/>
          <a:ext cx="1558528" cy="37085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52729"/>
              </a:lnTo>
              <a:lnTo>
                <a:pt x="1558528" y="252729"/>
              </a:lnTo>
              <a:lnTo>
                <a:pt x="1558528" y="370858"/>
              </a:lnTo>
            </a:path>
          </a:pathLst>
        </a:custGeom>
        <a:noFill/>
        <a:ln w="55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7A25384-576C-43EF-BA97-53CF98D57FDC}">
      <dsp:nvSpPr>
        <dsp:cNvPr id="0" name=""/>
        <dsp:cNvSpPr/>
      </dsp:nvSpPr>
      <dsp:spPr>
        <a:xfrm>
          <a:off x="1418629" y="2369563"/>
          <a:ext cx="779264" cy="37085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52729"/>
              </a:lnTo>
              <a:lnTo>
                <a:pt x="779264" y="252729"/>
              </a:lnTo>
              <a:lnTo>
                <a:pt x="779264" y="370858"/>
              </a:lnTo>
            </a:path>
          </a:pathLst>
        </a:custGeom>
        <a:noFill/>
        <a:ln w="55000" cap="flat" cmpd="thickThin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4AD9172-EA0F-4A27-9CB7-C84460532D38}">
      <dsp:nvSpPr>
        <dsp:cNvPr id="0" name=""/>
        <dsp:cNvSpPr/>
      </dsp:nvSpPr>
      <dsp:spPr>
        <a:xfrm>
          <a:off x="639365" y="2369563"/>
          <a:ext cx="779264" cy="370858"/>
        </a:xfrm>
        <a:custGeom>
          <a:avLst/>
          <a:gdLst/>
          <a:ahLst/>
          <a:cxnLst/>
          <a:rect l="0" t="0" r="0" b="0"/>
          <a:pathLst>
            <a:path>
              <a:moveTo>
                <a:pt x="779264" y="0"/>
              </a:moveTo>
              <a:lnTo>
                <a:pt x="779264" y="252729"/>
              </a:lnTo>
              <a:lnTo>
                <a:pt x="0" y="252729"/>
              </a:lnTo>
              <a:lnTo>
                <a:pt x="0" y="370858"/>
              </a:lnTo>
            </a:path>
          </a:pathLst>
        </a:custGeom>
        <a:noFill/>
        <a:ln w="55000" cap="flat" cmpd="thickThin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D2D14C9-A985-4AFD-8939-F1A21035CE88}">
      <dsp:nvSpPr>
        <dsp:cNvPr id="0" name=""/>
        <dsp:cNvSpPr/>
      </dsp:nvSpPr>
      <dsp:spPr>
        <a:xfrm>
          <a:off x="1418629" y="1188977"/>
          <a:ext cx="1558528" cy="370858"/>
        </a:xfrm>
        <a:custGeom>
          <a:avLst/>
          <a:gdLst/>
          <a:ahLst/>
          <a:cxnLst/>
          <a:rect l="0" t="0" r="0" b="0"/>
          <a:pathLst>
            <a:path>
              <a:moveTo>
                <a:pt x="1558528" y="0"/>
              </a:moveTo>
              <a:lnTo>
                <a:pt x="1558528" y="252729"/>
              </a:lnTo>
              <a:lnTo>
                <a:pt x="0" y="252729"/>
              </a:lnTo>
              <a:lnTo>
                <a:pt x="0" y="370858"/>
              </a:lnTo>
            </a:path>
          </a:pathLst>
        </a:custGeom>
        <a:noFill/>
        <a:ln w="55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F0619F1-CA47-44EB-9D17-4DA5E6C6BFB9}">
      <dsp:nvSpPr>
        <dsp:cNvPr id="0" name=""/>
        <dsp:cNvSpPr/>
      </dsp:nvSpPr>
      <dsp:spPr>
        <a:xfrm>
          <a:off x="1991542" y="379251"/>
          <a:ext cx="1971230" cy="8097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EDEE3B-1148-48BC-8E9A-D9E85B9A3795}">
      <dsp:nvSpPr>
        <dsp:cNvPr id="0" name=""/>
        <dsp:cNvSpPr/>
      </dsp:nvSpPr>
      <dsp:spPr>
        <a:xfrm>
          <a:off x="2133226" y="513851"/>
          <a:ext cx="1971230" cy="8097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Manažer marketingu</a:t>
          </a:r>
          <a:endParaRPr lang="cs-CZ" sz="1800" kern="1200" dirty="0"/>
        </a:p>
      </dsp:txBody>
      <dsp:txXfrm>
        <a:off x="2133226" y="513851"/>
        <a:ext cx="1971230" cy="809726"/>
      </dsp:txXfrm>
    </dsp:sp>
    <dsp:sp modelId="{076CF304-D468-4ACD-B3F2-C44B17477FD6}">
      <dsp:nvSpPr>
        <dsp:cNvPr id="0" name=""/>
        <dsp:cNvSpPr/>
      </dsp:nvSpPr>
      <dsp:spPr>
        <a:xfrm>
          <a:off x="781050" y="1559836"/>
          <a:ext cx="1275159" cy="8097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61F765-E51B-4B67-8A30-66FF756CD8A4}">
      <dsp:nvSpPr>
        <dsp:cNvPr id="0" name=""/>
        <dsp:cNvSpPr/>
      </dsp:nvSpPr>
      <dsp:spPr>
        <a:xfrm>
          <a:off x="922734" y="1694436"/>
          <a:ext cx="1275159" cy="8097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Manažer výrobku A</a:t>
          </a:r>
          <a:endParaRPr lang="cs-CZ" sz="1800" kern="1200" dirty="0"/>
        </a:p>
      </dsp:txBody>
      <dsp:txXfrm>
        <a:off x="922734" y="1694436"/>
        <a:ext cx="1275159" cy="809726"/>
      </dsp:txXfrm>
    </dsp:sp>
    <dsp:sp modelId="{467E92F0-8192-4882-B0C3-3BC7B552B1E4}">
      <dsp:nvSpPr>
        <dsp:cNvPr id="0" name=""/>
        <dsp:cNvSpPr/>
      </dsp:nvSpPr>
      <dsp:spPr>
        <a:xfrm>
          <a:off x="1785" y="2740421"/>
          <a:ext cx="1275159" cy="8097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2EAD08-8FB6-4795-B59E-90A021193532}">
      <dsp:nvSpPr>
        <dsp:cNvPr id="0" name=""/>
        <dsp:cNvSpPr/>
      </dsp:nvSpPr>
      <dsp:spPr>
        <a:xfrm>
          <a:off x="143470" y="2875022"/>
          <a:ext cx="1275159" cy="8097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průzkum trhu</a:t>
          </a:r>
          <a:endParaRPr lang="cs-CZ" sz="2000" kern="1200" dirty="0"/>
        </a:p>
      </dsp:txBody>
      <dsp:txXfrm>
        <a:off x="143470" y="2875022"/>
        <a:ext cx="1275159" cy="809726"/>
      </dsp:txXfrm>
    </dsp:sp>
    <dsp:sp modelId="{C47081B8-4A40-43B3-AD97-6AD8A13B294E}">
      <dsp:nvSpPr>
        <dsp:cNvPr id="0" name=""/>
        <dsp:cNvSpPr/>
      </dsp:nvSpPr>
      <dsp:spPr>
        <a:xfrm>
          <a:off x="1560314" y="2740421"/>
          <a:ext cx="1275159" cy="8097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F9B82C-8F0D-4B65-BA57-87D543C95D1A}">
      <dsp:nvSpPr>
        <dsp:cNvPr id="0" name=""/>
        <dsp:cNvSpPr/>
      </dsp:nvSpPr>
      <dsp:spPr>
        <a:xfrm>
          <a:off x="1701998" y="2875022"/>
          <a:ext cx="1275159" cy="8097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reklama</a:t>
          </a:r>
          <a:endParaRPr lang="cs-CZ" sz="2000" kern="1200" dirty="0"/>
        </a:p>
      </dsp:txBody>
      <dsp:txXfrm>
        <a:off x="1701998" y="2875022"/>
        <a:ext cx="1275159" cy="809726"/>
      </dsp:txXfrm>
    </dsp:sp>
    <dsp:sp modelId="{1378B1C9-863F-4094-9D3D-714A29FF0517}">
      <dsp:nvSpPr>
        <dsp:cNvPr id="0" name=""/>
        <dsp:cNvSpPr/>
      </dsp:nvSpPr>
      <dsp:spPr>
        <a:xfrm>
          <a:off x="3898106" y="1559836"/>
          <a:ext cx="1275159" cy="8097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80256D-D7A0-4805-BC7F-1323F9F19819}">
      <dsp:nvSpPr>
        <dsp:cNvPr id="0" name=""/>
        <dsp:cNvSpPr/>
      </dsp:nvSpPr>
      <dsp:spPr>
        <a:xfrm>
          <a:off x="4039790" y="1694436"/>
          <a:ext cx="1275159" cy="8097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Manažer výrobku B</a:t>
          </a:r>
          <a:endParaRPr lang="cs-CZ" sz="1800" kern="1200" dirty="0"/>
        </a:p>
      </dsp:txBody>
      <dsp:txXfrm>
        <a:off x="4039790" y="1694436"/>
        <a:ext cx="1275159" cy="809726"/>
      </dsp:txXfrm>
    </dsp:sp>
    <dsp:sp modelId="{ADDE3E40-7F1B-4260-BEC0-221492CC052C}">
      <dsp:nvSpPr>
        <dsp:cNvPr id="0" name=""/>
        <dsp:cNvSpPr/>
      </dsp:nvSpPr>
      <dsp:spPr>
        <a:xfrm>
          <a:off x="3118842" y="2740421"/>
          <a:ext cx="1275159" cy="8097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D22754-CD1F-441D-AD97-0166427CA098}">
      <dsp:nvSpPr>
        <dsp:cNvPr id="0" name=""/>
        <dsp:cNvSpPr/>
      </dsp:nvSpPr>
      <dsp:spPr>
        <a:xfrm>
          <a:off x="3260526" y="2875022"/>
          <a:ext cx="1275159" cy="8097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průzkum trhu</a:t>
          </a:r>
          <a:endParaRPr lang="cs-CZ" sz="2000" kern="1200" dirty="0"/>
        </a:p>
      </dsp:txBody>
      <dsp:txXfrm>
        <a:off x="3260526" y="2875022"/>
        <a:ext cx="1275159" cy="809726"/>
      </dsp:txXfrm>
    </dsp:sp>
    <dsp:sp modelId="{BCEB5574-6C74-4D6D-BFF3-65E024DF2E5E}">
      <dsp:nvSpPr>
        <dsp:cNvPr id="0" name=""/>
        <dsp:cNvSpPr/>
      </dsp:nvSpPr>
      <dsp:spPr>
        <a:xfrm>
          <a:off x="4677370" y="2740421"/>
          <a:ext cx="1275159" cy="8097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85A479-E66C-494E-9764-565B7CF532BC}">
      <dsp:nvSpPr>
        <dsp:cNvPr id="0" name=""/>
        <dsp:cNvSpPr/>
      </dsp:nvSpPr>
      <dsp:spPr>
        <a:xfrm>
          <a:off x="4819054" y="2875022"/>
          <a:ext cx="1275159" cy="80972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reklama</a:t>
          </a:r>
          <a:endParaRPr lang="cs-CZ" sz="2000" kern="1200" dirty="0"/>
        </a:p>
      </dsp:txBody>
      <dsp:txXfrm>
        <a:off x="4819054" y="2875022"/>
        <a:ext cx="1275159" cy="8097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DA8C6320-C1E4-497E-AB80-8CCD9F5C3AB1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F7D0E636-A8E7-479E-934A-EA54727B07C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C9B50F9-F2A1-4BC1-BB3F-0A4BC18D2677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C1AFFD1-B280-4759-96E4-F71D03357CF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EA91F6D-7867-4B51-9E1B-F05809D3D6E6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063E24C-827B-44B1-B731-C2904D856DB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016BCEAD-9321-456A-8AE5-E25A37E0F427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00A5D37-9758-43B8-8067-F37CC525C73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C6FE806-6F79-4960-9243-BF1D06F7D28D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0C3272E-718C-4BAD-B7FF-E16B91B0FF5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21C6600-C4ED-49A9-BB7D-4B5334B21F7F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ADF3C79-7DC7-4FB8-899C-9D2F601A1EA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05182E38-70E3-4269-BE38-80F1529673D7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A09D2FE-EA8F-4488-AF63-EEDD563C4A4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pPr>
              <a:defRPr/>
            </a:pPr>
            <a:fld id="{F7DA4644-885A-447E-AD1B-7B472840E09A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3FA8422-F9A3-41DC-B149-E1A603CC4DA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576C2AB3-B526-483F-A6EF-606929D82E8A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DA1590B9-7E5F-4297-AD26-AC3D2548C20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DE5187E-FCD7-46B0-B0B8-81918FC9EC53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F9EA8F9-7FCA-4DF1-B3FD-4C85FAF9BAB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D9837D9-6290-4A21-9D20-2093C4E412B0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4894E69-019A-47FF-BC31-222D445F53E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0009B54D-7346-4284-B849-1AC3E7AD8DBC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608F8951-C140-495A-91C0-3D76ECC85D6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19919" y="0"/>
            <a:ext cx="9555163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3" name="Rectangle 5"/>
          <p:cNvSpPr>
            <a:spLocks noChangeArrowheads="1"/>
          </p:cNvSpPr>
          <p:nvPr/>
        </p:nvSpPr>
        <p:spPr bwMode="auto">
          <a:xfrm>
            <a:off x="3203575" y="2133600"/>
            <a:ext cx="3486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/>
              <a:t>Ing. Veronika Dostálková MBA</a:t>
            </a:r>
          </a:p>
        </p:txBody>
      </p:sp>
      <p:sp>
        <p:nvSpPr>
          <p:cNvPr id="5124" name="Rectangle 6"/>
          <p:cNvSpPr>
            <a:spLocks noChangeArrowheads="1"/>
          </p:cNvSpPr>
          <p:nvPr/>
        </p:nvSpPr>
        <p:spPr bwMode="auto">
          <a:xfrm>
            <a:off x="3276600" y="2708275"/>
            <a:ext cx="2031325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1600" b="1" dirty="0" smtClean="0"/>
              <a:t> ŘÍZENÍ </a:t>
            </a:r>
            <a:r>
              <a:rPr lang="cs-CZ" sz="1600" b="1" dirty="0" smtClean="0"/>
              <a:t>PODNIKU I</a:t>
            </a:r>
            <a:endParaRPr lang="cs-CZ" sz="1600" b="1" dirty="0"/>
          </a:p>
        </p:txBody>
      </p:sp>
      <p:sp>
        <p:nvSpPr>
          <p:cNvPr id="5125" name="Rectangle 7"/>
          <p:cNvSpPr>
            <a:spLocks noChangeArrowheads="1"/>
          </p:cNvSpPr>
          <p:nvPr/>
        </p:nvSpPr>
        <p:spPr bwMode="auto">
          <a:xfrm>
            <a:off x="3348038" y="3429000"/>
            <a:ext cx="22796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/>
              <a:t>Podnik a podnikání</a:t>
            </a:r>
          </a:p>
        </p:txBody>
      </p:sp>
      <p:sp>
        <p:nvSpPr>
          <p:cNvPr id="5126" name="Rectangle 8"/>
          <p:cNvSpPr>
            <a:spLocks noChangeArrowheads="1"/>
          </p:cNvSpPr>
          <p:nvPr/>
        </p:nvSpPr>
        <p:spPr bwMode="auto">
          <a:xfrm>
            <a:off x="3563938" y="4005263"/>
            <a:ext cx="11874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/>
              <a:t> 3. ročník</a:t>
            </a:r>
          </a:p>
        </p:txBody>
      </p:sp>
      <p:sp>
        <p:nvSpPr>
          <p:cNvPr id="5127" name="Rectangle 9"/>
          <p:cNvSpPr>
            <a:spLocks noChangeArrowheads="1"/>
          </p:cNvSpPr>
          <p:nvPr/>
        </p:nvSpPr>
        <p:spPr bwMode="auto">
          <a:xfrm>
            <a:off x="3419475" y="5229225"/>
            <a:ext cx="14668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/>
              <a:t>Srpen 2012 </a:t>
            </a:r>
          </a:p>
        </p:txBody>
      </p:sp>
    </p:spTree>
    <p:extLst>
      <p:ext uri="{BB962C8B-B14F-4D97-AF65-F5344CB8AC3E}">
        <p14:creationId xmlns:p14="http://schemas.microsoft.com/office/powerpoint/2010/main" xmlns="" val="722982188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cs-CZ" dirty="0" smtClean="0">
                <a:latin typeface="Arial" charset="0"/>
                <a:cs typeface="Arial" charset="0"/>
              </a:rPr>
              <a:t>Záměrem této sady výukových materiálů s názvem </a:t>
            </a:r>
            <a:r>
              <a:rPr lang="cs-CZ" u="sng" dirty="0" smtClean="0">
                <a:latin typeface="Arial" charset="0"/>
                <a:cs typeface="Arial" charset="0"/>
              </a:rPr>
              <a:t>Podnik a podnikání </a:t>
            </a:r>
            <a:r>
              <a:rPr lang="cs-CZ" b="1" u="sng" dirty="0" smtClean="0">
                <a:latin typeface="Arial" charset="0"/>
                <a:cs typeface="Arial" charset="0"/>
              </a:rPr>
              <a:t> </a:t>
            </a:r>
            <a:r>
              <a:rPr lang="cs-CZ" dirty="0" smtClean="0">
                <a:latin typeface="Arial" charset="0"/>
                <a:cs typeface="Arial" charset="0"/>
              </a:rPr>
              <a:t>je poskytnout žákům potřebné informace o pojmu ekonomie, podnik a podnikání.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 smtClean="0">
                <a:latin typeface="Arial" charset="0"/>
                <a:cs typeface="Arial" charset="0"/>
              </a:rPr>
              <a:t>Jednotlivé </a:t>
            </a:r>
            <a:r>
              <a:rPr lang="cs-CZ" dirty="0" err="1">
                <a:latin typeface="Arial" charset="0"/>
                <a:cs typeface="Arial" charset="0"/>
              </a:rPr>
              <a:t>DUMy</a:t>
            </a:r>
            <a:r>
              <a:rPr lang="cs-CZ" dirty="0">
                <a:latin typeface="Arial" charset="0"/>
                <a:cs typeface="Arial" charset="0"/>
              </a:rPr>
              <a:t> (prezentace) v této sadě popíší postupně tematické oblasti, které jsou probírány v </a:t>
            </a:r>
            <a:r>
              <a:rPr lang="cs-CZ" dirty="0" smtClean="0">
                <a:latin typeface="Arial" charset="0"/>
                <a:cs typeface="Arial" charset="0"/>
              </a:rPr>
              <a:t>předmětu </a:t>
            </a:r>
            <a:r>
              <a:rPr lang="cs-CZ" dirty="0" smtClean="0">
                <a:latin typeface="Arial" charset="0"/>
                <a:cs typeface="Arial" charset="0"/>
              </a:rPr>
              <a:t>Ekonomie </a:t>
            </a:r>
            <a:r>
              <a:rPr lang="cs-CZ" dirty="0">
                <a:latin typeface="Arial" charset="0"/>
                <a:cs typeface="Arial" charset="0"/>
              </a:rPr>
              <a:t>na naší SŠ.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dirty="0">
                <a:latin typeface="Arial" charset="0"/>
                <a:cs typeface="Arial" charset="0"/>
              </a:rPr>
              <a:t>Konkrétně tato prezentace je zaměřena na </a:t>
            </a:r>
            <a:r>
              <a:rPr lang="cs-CZ" u="sng" dirty="0">
                <a:latin typeface="Arial" charset="0"/>
                <a:cs typeface="Arial" charset="0"/>
              </a:rPr>
              <a:t>ř</a:t>
            </a:r>
            <a:r>
              <a:rPr lang="cs-CZ" u="sng" dirty="0" smtClean="0">
                <a:latin typeface="Arial" charset="0"/>
                <a:cs typeface="Arial" charset="0"/>
              </a:rPr>
              <a:t>ízení podniku – plánování, organizování, rozhodování.</a:t>
            </a:r>
            <a:endParaRPr lang="cs-CZ" u="sng" dirty="0">
              <a:latin typeface="Arial" charset="0"/>
              <a:cs typeface="Arial" charset="0"/>
            </a:endParaRPr>
          </a:p>
        </p:txBody>
      </p:sp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chemeClr val="tx1"/>
                </a:solidFill>
              </a:rPr>
              <a:t>ANOTACE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ctrTitle"/>
          </p:nvPr>
        </p:nvSpPr>
        <p:spPr>
          <a:xfrm>
            <a:off x="4139952" y="2130425"/>
            <a:ext cx="4318248" cy="14700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b="1" dirty="0" smtClean="0">
                <a:solidFill>
                  <a:srgbClr val="002060"/>
                </a:solidFill>
              </a:rPr>
              <a:t>Řízení podniku I</a:t>
            </a:r>
          </a:p>
        </p:txBody>
      </p:sp>
      <p:sp>
        <p:nvSpPr>
          <p:cNvPr id="15362" name="Podnadpis 2"/>
          <p:cNvSpPr>
            <a:spLocks noGrp="1"/>
          </p:cNvSpPr>
          <p:nvPr>
            <p:ph type="subTitle" idx="1"/>
          </p:nvPr>
        </p:nvSpPr>
        <p:spPr>
          <a:xfrm>
            <a:off x="4499992" y="3886200"/>
            <a:ext cx="3272408" cy="1752600"/>
          </a:xfrm>
        </p:spPr>
        <p:txBody>
          <a:bodyPr/>
          <a:lstStyle/>
          <a:p>
            <a:pPr eaLnBrk="1" hangingPunct="1"/>
            <a:r>
              <a:rPr lang="cs-CZ" dirty="0" smtClean="0">
                <a:latin typeface="Arial" charset="0"/>
              </a:rPr>
              <a:t>Plánování,</a:t>
            </a:r>
          </a:p>
          <a:p>
            <a:pPr eaLnBrk="1" hangingPunct="1"/>
            <a:r>
              <a:rPr lang="cs-CZ" dirty="0" smtClean="0">
                <a:latin typeface="Arial" charset="0"/>
              </a:rPr>
              <a:t>organizování,</a:t>
            </a:r>
          </a:p>
          <a:p>
            <a:pPr eaLnBrk="1" hangingPunct="1"/>
            <a:r>
              <a:rPr lang="cs-CZ" dirty="0" smtClean="0">
                <a:latin typeface="Arial" charset="0"/>
              </a:rPr>
              <a:t>rozhodování</a:t>
            </a:r>
          </a:p>
        </p:txBody>
      </p:sp>
      <p:pic>
        <p:nvPicPr>
          <p:cNvPr id="15363" name="Picture 4" descr="MP900407174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1484313"/>
            <a:ext cx="3332162" cy="416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263" indent="0" algn="ctr" eaLnBrk="1" hangingPunct="1">
              <a:buFont typeface="Wingdings 2" pitchFamily="18" charset="2"/>
              <a:buNone/>
            </a:pPr>
            <a:r>
              <a:rPr lang="cs-CZ" b="1" smtClean="0"/>
              <a:t>Management  =  řízení, jednotlivce,              jednotky, nebo celku</a:t>
            </a:r>
            <a:r>
              <a:rPr lang="cs-CZ" b="1" smtClean="0">
                <a:latin typeface="Arial" charset="0"/>
              </a:rPr>
              <a:t>.</a:t>
            </a:r>
          </a:p>
          <a:p>
            <a:pPr marL="68263" indent="0" eaLnBrk="1" hangingPunct="1">
              <a:buFont typeface="Wingdings 2" pitchFamily="18" charset="2"/>
              <a:buNone/>
            </a:pPr>
            <a:endParaRPr lang="cs-CZ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0070C0"/>
                </a:solidFill>
              </a:rPr>
              <a:t>Management</a:t>
            </a:r>
          </a:p>
        </p:txBody>
      </p:sp>
      <p:graphicFrame>
        <p:nvGraphicFramePr>
          <p:cNvPr id="4" name="Diagram 3"/>
          <p:cNvGraphicFramePr/>
          <p:nvPr/>
        </p:nvGraphicFramePr>
        <p:xfrm>
          <a:off x="1403648" y="3284984"/>
          <a:ext cx="6408712" cy="29838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755576" y="2132856"/>
          <a:ext cx="7704856" cy="36996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0070C0"/>
                </a:solidFill>
              </a:rPr>
              <a:t>Manažerské funkce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1835150" y="3922713"/>
            <a:ext cx="5761038" cy="0"/>
          </a:xfrm>
          <a:prstGeom prst="line">
            <a:avLst/>
          </a:prstGeom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7596188" y="3573463"/>
            <a:ext cx="0" cy="36036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5940425" y="3573463"/>
            <a:ext cx="0" cy="3492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3851275" y="3573463"/>
            <a:ext cx="0" cy="36036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1835150" y="3573463"/>
            <a:ext cx="0" cy="36036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4427538" y="3933825"/>
            <a:ext cx="0" cy="2873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781300"/>
            <a:ext cx="8280920" cy="2735263"/>
          </a:xfrm>
        </p:spPr>
        <p:txBody>
          <a:bodyPr rtlCol="0">
            <a:normAutofit lnSpcReduction="10000"/>
          </a:bodyPr>
          <a:lstStyle/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sz="2800" b="1" dirty="0" smtClean="0"/>
              <a:t>Strategické:</a:t>
            </a:r>
            <a:r>
              <a:rPr lang="cs-CZ" b="1" dirty="0" smtClean="0"/>
              <a:t> </a:t>
            </a:r>
            <a:r>
              <a:rPr lang="cs-CZ" dirty="0" smtClean="0"/>
              <a:t>„ Kde chci být za 10 let.“</a:t>
            </a:r>
          </a:p>
          <a:p>
            <a:pPr marL="6858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/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sz="2800" b="1" dirty="0" smtClean="0"/>
              <a:t>Taktické:</a:t>
            </a:r>
            <a:r>
              <a:rPr lang="cs-CZ" b="1" dirty="0" smtClean="0"/>
              <a:t>   </a:t>
            </a:r>
            <a:r>
              <a:rPr lang="cs-CZ" dirty="0" smtClean="0"/>
              <a:t>Roční plán (prodeje, nákupu,  </a:t>
            </a:r>
          </a:p>
          <a:p>
            <a:pPr marL="6858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/>
              <a:t>                                            investic) 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sz="2800" b="1" dirty="0" smtClean="0"/>
              <a:t>Operativní:</a:t>
            </a:r>
            <a:r>
              <a:rPr lang="cs-CZ" b="1" dirty="0" smtClean="0"/>
              <a:t>  </a:t>
            </a:r>
            <a:r>
              <a:rPr lang="cs-CZ" dirty="0" smtClean="0"/>
              <a:t>Týdenní plán        </a:t>
            </a:r>
          </a:p>
          <a:p>
            <a:pPr marL="6858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                     (</a:t>
            </a:r>
            <a:r>
              <a:rPr lang="cs-CZ" dirty="0" err="1" smtClean="0"/>
              <a:t>výroby,zakázek</a:t>
            </a:r>
            <a:r>
              <a:rPr lang="cs-CZ" dirty="0" smtClean="0"/>
              <a:t>)   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0070C0"/>
                </a:solidFill>
              </a:rPr>
              <a:t>Plánování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mtClean="0">
                <a:latin typeface="Arial" charset="0"/>
              </a:rPr>
              <a:t>Na vlastním podnikatelském záměru vytvořte konkrétní příklady strategického, taktického a operativního plánu.</a:t>
            </a:r>
          </a:p>
        </p:txBody>
      </p:sp>
      <p:sp>
        <p:nvSpPr>
          <p:cNvPr id="19457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solidFill>
                  <a:srgbClr val="E23422"/>
                </a:solidFill>
                <a:latin typeface="Arial" charset="0"/>
              </a:rPr>
              <a:t>Úkol</a:t>
            </a:r>
          </a:p>
        </p:txBody>
      </p:sp>
      <p:pic>
        <p:nvPicPr>
          <p:cNvPr id="19459" name="Picture 4" descr="MP900442219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675" y="3860800"/>
            <a:ext cx="3322638" cy="2214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263" indent="0" eaLnBrk="1" hangingPunct="1">
              <a:buFont typeface="Wingdings 2" pitchFamily="18" charset="2"/>
              <a:buNone/>
            </a:pPr>
            <a:r>
              <a:rPr lang="cs-CZ" sz="2800" dirty="0" smtClean="0"/>
              <a:t>Organizování umožňuje realizaci cílů.</a:t>
            </a:r>
          </a:p>
          <a:p>
            <a:pPr marL="68263" indent="0" eaLnBrk="1" hangingPunct="1">
              <a:buFont typeface="Wingdings 2" pitchFamily="18" charset="2"/>
              <a:buNone/>
            </a:pPr>
            <a:endParaRPr lang="cs-CZ" sz="2800" dirty="0" smtClean="0"/>
          </a:p>
          <a:p>
            <a:pPr marL="68263" indent="0" eaLnBrk="1" hangingPunct="1">
              <a:buFont typeface="Wingdings 2" pitchFamily="18" charset="2"/>
              <a:buNone/>
            </a:pPr>
            <a:r>
              <a:rPr lang="cs-CZ" sz="2800" u="sng" dirty="0" smtClean="0">
                <a:solidFill>
                  <a:srgbClr val="E23422"/>
                </a:solidFill>
              </a:rPr>
              <a:t>Má za úkol určit:</a:t>
            </a:r>
          </a:p>
          <a:p>
            <a:pPr marL="68263" indent="0" eaLnBrk="1" hangingPunct="1"/>
            <a:r>
              <a:rPr lang="cs-CZ" sz="2800" dirty="0" smtClean="0"/>
              <a:t>Jak budou činnosti probíhat </a:t>
            </a:r>
            <a:r>
              <a:rPr lang="cs-CZ" sz="2800" dirty="0" smtClean="0"/>
              <a:t>opakovaně.</a:t>
            </a:r>
            <a:endParaRPr lang="cs-CZ" sz="2800" dirty="0" smtClean="0"/>
          </a:p>
          <a:p>
            <a:pPr marL="68263" indent="0" eaLnBrk="1" hangingPunct="1"/>
            <a:r>
              <a:rPr lang="cs-CZ" sz="2800" dirty="0" smtClean="0"/>
              <a:t>Jak bude organizace vnitřně </a:t>
            </a:r>
            <a:r>
              <a:rPr lang="cs-CZ" sz="2800" dirty="0" smtClean="0"/>
              <a:t>uspořádaná.</a:t>
            </a:r>
            <a:endParaRPr lang="cs-CZ" sz="28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0070C0"/>
                </a:solidFill>
              </a:rPr>
              <a:t>Organizování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263" indent="0" eaLnBrk="1" hangingPunct="1">
              <a:buFont typeface="Wingdings 2" pitchFamily="18" charset="2"/>
              <a:buNone/>
            </a:pPr>
            <a:r>
              <a:rPr lang="cs-CZ" b="1" smtClean="0">
                <a:solidFill>
                  <a:srgbClr val="E23422"/>
                </a:solidFill>
              </a:rPr>
              <a:t>Delegování: </a:t>
            </a:r>
          </a:p>
          <a:p>
            <a:pPr marL="68263" indent="0" eaLnBrk="1" hangingPunct="1">
              <a:buFont typeface="Wingdings 2" pitchFamily="18" charset="2"/>
              <a:buNone/>
            </a:pPr>
            <a:r>
              <a:rPr lang="cs-CZ" smtClean="0"/>
              <a:t>Pracovník některé úkony vykonává sám jiné deleguje. (tzn. Zadá je někomu jinému)</a:t>
            </a:r>
          </a:p>
          <a:p>
            <a:pPr marL="68263" indent="0" eaLnBrk="1" hangingPunct="1">
              <a:buFont typeface="Wingdings 2" pitchFamily="18" charset="2"/>
              <a:buNone/>
            </a:pPr>
            <a:r>
              <a:rPr lang="cs-CZ" smtClean="0"/>
              <a:t>Delegují se práce, které se často opakují a jsou rutinní.</a:t>
            </a:r>
          </a:p>
          <a:p>
            <a:pPr marL="68263" indent="0" eaLnBrk="1" hangingPunct="1">
              <a:buFont typeface="Wingdings 2" pitchFamily="18" charset="2"/>
              <a:buNone/>
            </a:pPr>
            <a:r>
              <a:rPr lang="cs-CZ" b="1" smtClean="0">
                <a:solidFill>
                  <a:srgbClr val="E23422"/>
                </a:solidFill>
              </a:rPr>
              <a:t>Pravomoci a odpovědnost:</a:t>
            </a:r>
          </a:p>
          <a:p>
            <a:pPr marL="68263" indent="0" eaLnBrk="1" hangingPunct="1">
              <a:buFont typeface="Wingdings 2" pitchFamily="18" charset="2"/>
              <a:buNone/>
            </a:pPr>
            <a:r>
              <a:rPr lang="cs-CZ" smtClean="0"/>
              <a:t>Při delegování předáváme pravomoci i odpovědnost za odvedenou práci.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0070C0"/>
                </a:solidFill>
              </a:rPr>
              <a:t>Pravomoci a odpovědnosti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sah 4"/>
          <p:cNvSpPr>
            <a:spLocks noGrp="1"/>
          </p:cNvSpPr>
          <p:nvPr>
            <p:ph idx="1"/>
          </p:nvPr>
        </p:nvSpPr>
        <p:spPr>
          <a:xfrm>
            <a:off x="1042988" y="1556792"/>
            <a:ext cx="6777037" cy="4301083"/>
          </a:xfrm>
        </p:spPr>
        <p:txBody>
          <a:bodyPr/>
          <a:lstStyle/>
          <a:p>
            <a:pPr eaLnBrk="1" hangingPunct="1"/>
            <a:r>
              <a:rPr lang="cs-CZ" b="1" dirty="0" smtClean="0">
                <a:solidFill>
                  <a:srgbClr val="E23422"/>
                </a:solidFill>
              </a:rPr>
              <a:t>Funkcionální</a:t>
            </a:r>
          </a:p>
        </p:txBody>
      </p:sp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0070C0"/>
                </a:solidFill>
              </a:rPr>
              <a:t>Organizační struktury</a:t>
            </a:r>
          </a:p>
        </p:txBody>
      </p:sp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3707114311"/>
              </p:ext>
            </p:extLst>
          </p:nvPr>
        </p:nvGraphicFramePr>
        <p:xfrm>
          <a:off x="1403648" y="2132856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E23422"/>
                </a:solidFill>
              </a:rPr>
              <a:t>Výrobková</a:t>
            </a:r>
          </a:p>
          <a:p>
            <a:pPr eaLnBrk="1" hangingPunct="1">
              <a:buFont typeface="Wingdings 2" pitchFamily="18" charset="2"/>
              <a:buNone/>
            </a:pPr>
            <a:endParaRPr lang="cs-CZ" b="1" smtClean="0"/>
          </a:p>
        </p:txBody>
      </p:sp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0070C0"/>
                </a:solidFill>
              </a:rPr>
              <a:t>Organizační struktury</a:t>
            </a:r>
          </a:p>
        </p:txBody>
      </p:sp>
      <p:graphicFrame>
        <p:nvGraphicFramePr>
          <p:cNvPr id="2" name="Diagram 1"/>
          <p:cNvGraphicFramePr/>
          <p:nvPr/>
        </p:nvGraphicFramePr>
        <p:xfrm>
          <a:off x="1475656" y="2204864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mtClean="0">
                <a:latin typeface="Arial" charset="0"/>
              </a:rPr>
              <a:t>Rozhodovaní znamená: na základě určité situace je dáno několik variant řešení. Rozhodování je výběr té nejlepší varianty řešení.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>
              <a:latin typeface="Arial" charset="0"/>
            </a:endParaRPr>
          </a:p>
        </p:txBody>
      </p:sp>
      <p:sp>
        <p:nvSpPr>
          <p:cNvPr id="24577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0070C0"/>
                </a:solidFill>
                <a:latin typeface="Arial" charset="0"/>
              </a:rPr>
              <a:t>Rozhodování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5"/>
          <p:cNvSpPr>
            <a:spLocks noGrp="1"/>
          </p:cNvSpPr>
          <p:nvPr>
            <p:ph sz="half" idx="1"/>
          </p:nvPr>
        </p:nvSpPr>
        <p:spPr>
          <a:xfrm>
            <a:off x="611560" y="1628800"/>
            <a:ext cx="3742953" cy="4203675"/>
          </a:xfrm>
        </p:spPr>
        <p:txBody>
          <a:bodyPr>
            <a:normAutofit/>
          </a:bodyPr>
          <a:lstStyle/>
          <a:p>
            <a:pPr eaLnBrk="1" hangingPunct="1">
              <a:buFont typeface="Wingdings 2" pitchFamily="18" charset="2"/>
              <a:buNone/>
            </a:pPr>
            <a:r>
              <a:rPr lang="cs-CZ" sz="2400" b="1" dirty="0" smtClean="0">
                <a:solidFill>
                  <a:srgbClr val="46B84B"/>
                </a:solidFill>
                <a:latin typeface="Arial" charset="0"/>
              </a:rPr>
              <a:t>Za jistoty</a:t>
            </a:r>
          </a:p>
          <a:p>
            <a:pPr eaLnBrk="1" hangingPunct="1">
              <a:buFont typeface="Wingdings 2" pitchFamily="18" charset="2"/>
              <a:buNone/>
            </a:pPr>
            <a:endParaRPr lang="cs-CZ" sz="2400" b="1" dirty="0" smtClean="0">
              <a:solidFill>
                <a:srgbClr val="46B84B"/>
              </a:solidFill>
              <a:latin typeface="Arial" charset="0"/>
            </a:endParaRPr>
          </a:p>
          <a:p>
            <a:pPr eaLnBrk="1" hangingPunct="1"/>
            <a:r>
              <a:rPr lang="cs-CZ" sz="2400" dirty="0" smtClean="0">
                <a:solidFill>
                  <a:schemeClr val="tx1"/>
                </a:solidFill>
                <a:latin typeface="Arial" charset="0"/>
              </a:rPr>
              <a:t>Známe okolnosti a důsledky všech variant řešení.</a:t>
            </a:r>
          </a:p>
          <a:p>
            <a:pPr eaLnBrk="1" hangingPunct="1"/>
            <a:r>
              <a:rPr lang="cs-CZ" sz="2400" dirty="0" smtClean="0">
                <a:solidFill>
                  <a:schemeClr val="tx1"/>
                </a:solidFill>
                <a:latin typeface="Arial" charset="0"/>
              </a:rPr>
              <a:t>Víme co nás čeká a jak bude naše rozhodnutí fungovat.</a:t>
            </a:r>
          </a:p>
        </p:txBody>
      </p:sp>
      <p:sp>
        <p:nvSpPr>
          <p:cNvPr id="25603" name="Rectangle 6"/>
          <p:cNvSpPr>
            <a:spLocks noGrp="1"/>
          </p:cNvSpPr>
          <p:nvPr>
            <p:ph sz="half" idx="2"/>
          </p:nvPr>
        </p:nvSpPr>
        <p:spPr>
          <a:xfrm>
            <a:off x="4506913" y="1628800"/>
            <a:ext cx="3305447" cy="4203675"/>
          </a:xfrm>
        </p:spPr>
        <p:txBody>
          <a:bodyPr>
            <a:noAutofit/>
          </a:bodyPr>
          <a:lstStyle/>
          <a:p>
            <a:pPr eaLnBrk="1" hangingPunct="1">
              <a:buFont typeface="Wingdings 2" pitchFamily="18" charset="2"/>
              <a:buNone/>
            </a:pPr>
            <a:r>
              <a:rPr lang="cs-CZ" sz="2400" dirty="0" smtClean="0">
                <a:solidFill>
                  <a:srgbClr val="E23422"/>
                </a:solidFill>
                <a:latin typeface="Arial" charset="0"/>
              </a:rPr>
              <a:t>Za nejistoty</a:t>
            </a:r>
          </a:p>
          <a:p>
            <a:pPr eaLnBrk="1" hangingPunct="1">
              <a:buFont typeface="Wingdings 2" pitchFamily="18" charset="2"/>
              <a:buNone/>
            </a:pPr>
            <a:endParaRPr lang="cs-CZ" sz="2400" dirty="0" smtClean="0">
              <a:solidFill>
                <a:srgbClr val="E23422"/>
              </a:solidFill>
              <a:latin typeface="Arial" charset="0"/>
            </a:endParaRPr>
          </a:p>
          <a:p>
            <a:pPr eaLnBrk="1" hangingPunct="1"/>
            <a:r>
              <a:rPr lang="cs-CZ" sz="2400" dirty="0" smtClean="0">
                <a:solidFill>
                  <a:schemeClr val="tx1"/>
                </a:solidFill>
                <a:latin typeface="Arial" charset="0"/>
              </a:rPr>
              <a:t>Nevíme, jaké varianty pro rozhodnutí existují a kam jejich výběr povede.</a:t>
            </a:r>
          </a:p>
          <a:p>
            <a:pPr eaLnBrk="1" hangingPunct="1"/>
            <a:r>
              <a:rPr lang="cs-CZ" sz="2400" dirty="0" smtClean="0">
                <a:solidFill>
                  <a:schemeClr val="tx1"/>
                </a:solidFill>
                <a:latin typeface="Arial" charset="0"/>
              </a:rPr>
              <a:t>Stojíme před neznámým problémem.</a:t>
            </a:r>
          </a:p>
          <a:p>
            <a:pPr eaLnBrk="1" hangingPunct="1"/>
            <a:r>
              <a:rPr lang="cs-CZ" sz="2400" dirty="0" smtClean="0">
                <a:solidFill>
                  <a:schemeClr val="tx1"/>
                </a:solidFill>
                <a:latin typeface="Arial" charset="0"/>
              </a:rPr>
              <a:t>Velký význam hraje intuice manažera.</a:t>
            </a:r>
          </a:p>
        </p:txBody>
      </p:sp>
      <p:sp>
        <p:nvSpPr>
          <p:cNvPr id="25601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600" b="1" smtClean="0">
                <a:solidFill>
                  <a:srgbClr val="0070C0"/>
                </a:solidFill>
                <a:latin typeface="Arial" charset="0"/>
              </a:rPr>
              <a:t>Rozhodování za jistoty a nejistoty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/>
              <a:t>KLÍNSKÝ, Petr; MUNCH, Otto. </a:t>
            </a:r>
            <a:r>
              <a:rPr lang="cs-CZ" i="1" smtClean="0"/>
              <a:t>Ekonomika pro obchodní akademie a ostatní střední školy 1-4</a:t>
            </a:r>
            <a:r>
              <a:rPr lang="cs-CZ" smtClean="0"/>
              <a:t>. Praha: Fortuna, 2006, ISBN 978-80-7402-093-3. </a:t>
            </a:r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/>
              <a:t>BELLOVÁ, Jana; ZLÁMAL, Jaroslav; MENDL, Zdeněk. </a:t>
            </a:r>
            <a:r>
              <a:rPr lang="cs-CZ" i="1" smtClean="0"/>
              <a:t>Ekonomie</a:t>
            </a:r>
            <a:r>
              <a:rPr lang="cs-CZ" smtClean="0"/>
              <a:t>. Kralice na Hané: Computer Media s.r.o., 2011, ISBN 978-80-7402-093-3</a:t>
            </a:r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>
                <a:hlinkClick r:id="rId2"/>
              </a:rPr>
              <a:t>www.microsoftoffice.com</a:t>
            </a:r>
            <a:endParaRPr lang="cs-CZ" smtClean="0"/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endParaRPr lang="cs-CZ" smtClean="0"/>
          </a:p>
        </p:txBody>
      </p:sp>
      <p:sp>
        <p:nvSpPr>
          <p:cNvPr id="26625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chemeClr val="tx1"/>
                </a:solidFill>
                <a:latin typeface="Arial" charset="0"/>
              </a:rPr>
              <a:t>Použité zdroje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324</TotalTime>
  <Words>348</Words>
  <Application>Microsoft Office PowerPoint</Application>
  <PresentationFormat>Předvádění na obrazovce (4:3)</PresentationFormat>
  <Paragraphs>80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Shluk</vt:lpstr>
      <vt:lpstr>Snímek 1</vt:lpstr>
      <vt:lpstr>ANOTACE</vt:lpstr>
      <vt:lpstr>Řízení podniku I</vt:lpstr>
      <vt:lpstr>Management</vt:lpstr>
      <vt:lpstr>Manažerské funkce</vt:lpstr>
      <vt:lpstr>Plánování</vt:lpstr>
      <vt:lpstr>Úkol</vt:lpstr>
      <vt:lpstr>Organizování</vt:lpstr>
      <vt:lpstr>Pravomoci a odpovědnosti</vt:lpstr>
      <vt:lpstr>Organizační struktury</vt:lpstr>
      <vt:lpstr>Organizační struktury</vt:lpstr>
      <vt:lpstr>Rozhodování</vt:lpstr>
      <vt:lpstr>Rozhodování za jistoty a nejistoty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Řízení podniku</dc:title>
  <dc:creator>rachunektomas</dc:creator>
  <cp:lastModifiedBy>Veronika Dostálková</cp:lastModifiedBy>
  <cp:revision>19</cp:revision>
  <dcterms:created xsi:type="dcterms:W3CDTF">2012-06-21T08:03:47Z</dcterms:created>
  <dcterms:modified xsi:type="dcterms:W3CDTF">2013-02-10T17:32:30Z</dcterms:modified>
</cp:coreProperties>
</file>