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6"/>
  </p:notesMasterIdLst>
  <p:sldIdLst>
    <p:sldId id="278" r:id="rId2"/>
    <p:sldId id="277" r:id="rId3"/>
    <p:sldId id="279" r:id="rId4"/>
    <p:sldId id="280" r:id="rId5"/>
    <p:sldId id="281" r:id="rId6"/>
    <p:sldId id="282" r:id="rId7"/>
    <p:sldId id="283" r:id="rId8"/>
    <p:sldId id="285" r:id="rId9"/>
    <p:sldId id="284" r:id="rId10"/>
    <p:sldId id="286" r:id="rId11"/>
    <p:sldId id="287" r:id="rId12"/>
    <p:sldId id="288" r:id="rId13"/>
    <p:sldId id="289" r:id="rId14"/>
    <p:sldId id="29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2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0833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5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1.bin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6.bin"/><Relationship Id="rId5" Type="http://schemas.openxmlformats.org/officeDocument/2006/relationships/oleObject" Target="../embeddings/oleObject25.bin"/><Relationship Id="rId4" Type="http://schemas.openxmlformats.org/officeDocument/2006/relationships/oleObject" Target="../embeddings/oleObject24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xmlns="" val="1992028399"/>
              </p:ext>
            </p:extLst>
          </p:nvPr>
        </p:nvGraphicFramePr>
        <p:xfrm>
          <a:off x="928662" y="1214422"/>
          <a:ext cx="7278502" cy="4551503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rovnice v 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součinovém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podílovém tvaru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0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xmlns="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řešení lineárních rovnic v součinovém a podílovém tvaru.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7504" y="764704"/>
            <a:ext cx="8928992" cy="57466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rovnice v  součinovém tvaru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Př.1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rovnici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123728" y="1556792"/>
          <a:ext cx="4233862" cy="773112"/>
        </p:xfrm>
        <a:graphic>
          <a:graphicData uri="http://schemas.openxmlformats.org/presentationml/2006/ole">
            <p:oleObj spid="_x0000_s30734" name="Rovnice" r:id="rId3" imgW="1180588" imgH="215806" progId="Equation.3">
              <p:embed/>
            </p:oleObj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323528" y="2492896"/>
            <a:ext cx="8820472" cy="86409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Na pravé straně je nula </a:t>
            </a:r>
            <a:r>
              <a:rPr lang="cs-CZ" sz="3600" dirty="0" smtClean="0">
                <a:latin typeface="Times New Roman" pitchFamily="18" charset="0"/>
                <a:ea typeface="Cambria Math"/>
                <a:cs typeface="Times New Roman" pitchFamily="18" charset="0"/>
              </a:rPr>
              <a:t>⇒ na levé straně 					   	   musí být taky nula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3933056"/>
            <a:ext cx="8820472" cy="86409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Alespoň jedno číslo na levé straně musí být nula, tzn.                 nebo 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0723" name="Object 3"/>
          <p:cNvGraphicFramePr>
            <a:graphicFrameLocks noChangeAspect="1"/>
          </p:cNvGraphicFramePr>
          <p:nvPr/>
        </p:nvGraphicFramePr>
        <p:xfrm>
          <a:off x="2195736" y="4581128"/>
          <a:ext cx="1656184" cy="551306"/>
        </p:xfrm>
        <a:graphic>
          <a:graphicData uri="http://schemas.openxmlformats.org/presentationml/2006/ole">
            <p:oleObj spid="_x0000_s30735" name="Rovnice" r:id="rId4" imgW="647419" imgH="215806" progId="Equation.3">
              <p:embed/>
            </p:oleObj>
          </a:graphicData>
        </a:graphic>
      </p:graphicFrame>
      <p:graphicFrame>
        <p:nvGraphicFramePr>
          <p:cNvPr id="30724" name="Object 4"/>
          <p:cNvGraphicFramePr>
            <a:graphicFrameLocks noChangeAspect="1"/>
          </p:cNvGraphicFramePr>
          <p:nvPr/>
        </p:nvGraphicFramePr>
        <p:xfrm>
          <a:off x="5076056" y="4581128"/>
          <a:ext cx="1851025" cy="550863"/>
        </p:xfrm>
        <a:graphic>
          <a:graphicData uri="http://schemas.openxmlformats.org/presentationml/2006/ole">
            <p:oleObj spid="_x0000_s30736" name="Rovnice" r:id="rId5" imgW="723586" imgH="215806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2"/>
          <p:cNvGraphicFramePr>
            <a:graphicFrameLocks noChangeAspect="1"/>
          </p:cNvGraphicFramePr>
          <p:nvPr/>
        </p:nvGraphicFramePr>
        <p:xfrm>
          <a:off x="2555776" y="332656"/>
          <a:ext cx="3657799" cy="667922"/>
        </p:xfrm>
        <a:graphic>
          <a:graphicData uri="http://schemas.openxmlformats.org/presentationml/2006/ole">
            <p:oleObj spid="_x0000_s31762" name="Rovnice" r:id="rId3" imgW="1180588" imgH="215806" progId="Equation.3">
              <p:embed/>
            </p:oleObj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4860032" y="980728"/>
            <a:ext cx="1872208" cy="1008112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>
            <a:off x="1691680" y="980728"/>
            <a:ext cx="1512168" cy="1008112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322263" y="2133600"/>
          <a:ext cx="2873375" cy="1254125"/>
        </p:xfrm>
        <a:graphic>
          <a:graphicData uri="http://schemas.openxmlformats.org/presentationml/2006/ole">
            <p:oleObj spid="_x0000_s31763" name="Rovnice" r:id="rId4" imgW="926698" imgH="406224" progId="Equation.3">
              <p:embed/>
            </p:oleObj>
          </a:graphicData>
        </a:graphic>
      </p:graphicFrame>
      <p:graphicFrame>
        <p:nvGraphicFramePr>
          <p:cNvPr id="31748" name="Object 4"/>
          <p:cNvGraphicFramePr>
            <a:graphicFrameLocks noChangeAspect="1"/>
          </p:cNvGraphicFramePr>
          <p:nvPr/>
        </p:nvGraphicFramePr>
        <p:xfrm>
          <a:off x="5167313" y="2133600"/>
          <a:ext cx="3225800" cy="1960563"/>
        </p:xfrm>
        <a:graphic>
          <a:graphicData uri="http://schemas.openxmlformats.org/presentationml/2006/ole">
            <p:oleObj spid="_x0000_s31764" name="Rovnice" r:id="rId5" imgW="1040948" imgH="634725" progId="Equation.3">
              <p:embed/>
            </p:oleObj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3347864" y="4941888"/>
            <a:ext cx="2208386" cy="666750"/>
            <a:chOff x="3347864" y="4941888"/>
            <a:chExt cx="2208386" cy="666750"/>
          </a:xfrm>
        </p:grpSpPr>
        <p:graphicFrame>
          <p:nvGraphicFramePr>
            <p:cNvPr id="31749" name="Object 5"/>
            <p:cNvGraphicFramePr>
              <a:graphicFrameLocks noChangeAspect="1"/>
            </p:cNvGraphicFramePr>
            <p:nvPr/>
          </p:nvGraphicFramePr>
          <p:xfrm>
            <a:off x="3354388" y="4941888"/>
            <a:ext cx="2201862" cy="666750"/>
          </p:xfrm>
          <a:graphic>
            <a:graphicData uri="http://schemas.openxmlformats.org/presentationml/2006/ole">
              <p:oleObj spid="_x0000_s31765" name="Rovnice" r:id="rId6" imgW="710891" imgH="215806" progId="Equation.3">
                <p:embed/>
              </p:oleObj>
            </a:graphicData>
          </a:graphic>
        </p:graphicFrame>
        <p:cxnSp>
          <p:nvCxnSpPr>
            <p:cNvPr id="15" name="Přímá spojovací čára 14"/>
            <p:cNvCxnSpPr/>
            <p:nvPr/>
          </p:nvCxnSpPr>
          <p:spPr>
            <a:xfrm>
              <a:off x="3347864" y="5445224"/>
              <a:ext cx="21602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3347864" y="5517232"/>
              <a:ext cx="21602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12474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Postup můžeme aplikovat na neomezený počet závorek.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 2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rovnici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1547664" y="1484784"/>
          <a:ext cx="5599113" cy="650875"/>
        </p:xfrm>
        <a:graphic>
          <a:graphicData uri="http://schemas.openxmlformats.org/presentationml/2006/ole">
            <p:oleObj spid="_x0000_s33818" name="Rovnice" r:id="rId3" imgW="1853396" imgH="215806" progId="Equation.3">
              <p:embed/>
            </p:oleObj>
          </a:graphicData>
        </a:graphic>
      </p:graphicFrame>
      <p:cxnSp>
        <p:nvCxnSpPr>
          <p:cNvPr id="6" name="Přímá spojovací šipka 5"/>
          <p:cNvCxnSpPr/>
          <p:nvPr/>
        </p:nvCxnSpPr>
        <p:spPr>
          <a:xfrm flipH="1">
            <a:off x="1331640" y="2132856"/>
            <a:ext cx="504056" cy="72008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795" name="Object 3"/>
          <p:cNvGraphicFramePr>
            <a:graphicFrameLocks noChangeAspect="1"/>
          </p:cNvGraphicFramePr>
          <p:nvPr/>
        </p:nvGraphicFramePr>
        <p:xfrm>
          <a:off x="827584" y="2996952"/>
          <a:ext cx="1009650" cy="504825"/>
        </p:xfrm>
        <a:graphic>
          <a:graphicData uri="http://schemas.openxmlformats.org/presentationml/2006/ole">
            <p:oleObj spid="_x0000_s33819" name="Rovnice" r:id="rId4" imgW="355138" imgH="177569" progId="Equation.3">
              <p:embed/>
            </p:oleObj>
          </a:graphicData>
        </a:graphic>
      </p:graphicFrame>
      <p:cxnSp>
        <p:nvCxnSpPr>
          <p:cNvPr id="9" name="Přímá spojovací šipka 8"/>
          <p:cNvCxnSpPr/>
          <p:nvPr/>
        </p:nvCxnSpPr>
        <p:spPr>
          <a:xfrm>
            <a:off x="2915816" y="2060848"/>
            <a:ext cx="576064" cy="93610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796" name="Object 4"/>
          <p:cNvGraphicFramePr>
            <a:graphicFrameLocks noChangeAspect="1"/>
          </p:cNvGraphicFramePr>
          <p:nvPr/>
        </p:nvGraphicFramePr>
        <p:xfrm>
          <a:off x="2627784" y="2996953"/>
          <a:ext cx="2016224" cy="1768592"/>
        </p:xfrm>
        <a:graphic>
          <a:graphicData uri="http://schemas.openxmlformats.org/presentationml/2006/ole">
            <p:oleObj spid="_x0000_s33820" name="Rovnice" r:id="rId5" imgW="723586" imgH="634725" progId="Equation.3">
              <p:embed/>
            </p:oleObj>
          </a:graphicData>
        </a:graphic>
      </p:graphicFrame>
      <p:cxnSp>
        <p:nvCxnSpPr>
          <p:cNvPr id="12" name="Přímá spojovací šipka 11"/>
          <p:cNvCxnSpPr/>
          <p:nvPr/>
        </p:nvCxnSpPr>
        <p:spPr>
          <a:xfrm>
            <a:off x="4499992" y="2060848"/>
            <a:ext cx="1224136" cy="93610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797" name="Object 5"/>
          <p:cNvGraphicFramePr>
            <a:graphicFrameLocks noChangeAspect="1"/>
          </p:cNvGraphicFramePr>
          <p:nvPr/>
        </p:nvGraphicFramePr>
        <p:xfrm>
          <a:off x="5220072" y="2996952"/>
          <a:ext cx="1733550" cy="2370138"/>
        </p:xfrm>
        <a:graphic>
          <a:graphicData uri="http://schemas.openxmlformats.org/presentationml/2006/ole">
            <p:oleObj spid="_x0000_s33821" name="Rovnice" r:id="rId6" imgW="622030" imgH="850531" progId="Equation.3">
              <p:embed/>
            </p:oleObj>
          </a:graphicData>
        </a:graphic>
      </p:graphicFrame>
      <p:cxnSp>
        <p:nvCxnSpPr>
          <p:cNvPr id="15" name="Přímá spojovací šipka 14"/>
          <p:cNvCxnSpPr/>
          <p:nvPr/>
        </p:nvCxnSpPr>
        <p:spPr>
          <a:xfrm>
            <a:off x="5868144" y="2060848"/>
            <a:ext cx="1800200" cy="864096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798" name="Object 6"/>
          <p:cNvGraphicFramePr>
            <a:graphicFrameLocks noChangeAspect="1"/>
          </p:cNvGraphicFramePr>
          <p:nvPr/>
        </p:nvGraphicFramePr>
        <p:xfrm>
          <a:off x="7291388" y="2997200"/>
          <a:ext cx="1620837" cy="1152525"/>
        </p:xfrm>
        <a:graphic>
          <a:graphicData uri="http://schemas.openxmlformats.org/presentationml/2006/ole">
            <p:oleObj spid="_x0000_s33822" name="Rovnice" r:id="rId7" imgW="571252" imgH="406224" progId="Equation.3">
              <p:embed/>
            </p:oleObj>
          </a:graphicData>
        </a:graphic>
      </p:graphicFrame>
      <p:grpSp>
        <p:nvGrpSpPr>
          <p:cNvPr id="26" name="Skupina 25"/>
          <p:cNvGrpSpPr/>
          <p:nvPr/>
        </p:nvGrpSpPr>
        <p:grpSpPr>
          <a:xfrm>
            <a:off x="2627784" y="5373216"/>
            <a:ext cx="3459163" cy="1333500"/>
            <a:chOff x="2627784" y="5373216"/>
            <a:chExt cx="3459163" cy="1333500"/>
          </a:xfrm>
        </p:grpSpPr>
        <p:graphicFrame>
          <p:nvGraphicFramePr>
            <p:cNvPr id="18" name="Object 5"/>
            <p:cNvGraphicFramePr>
              <a:graphicFrameLocks noChangeAspect="1"/>
            </p:cNvGraphicFramePr>
            <p:nvPr/>
          </p:nvGraphicFramePr>
          <p:xfrm>
            <a:off x="2627784" y="5373216"/>
            <a:ext cx="3459163" cy="1333500"/>
          </p:xfrm>
          <a:graphic>
            <a:graphicData uri="http://schemas.openxmlformats.org/presentationml/2006/ole">
              <p:oleObj spid="_x0000_s33823" name="Rovnice" r:id="rId8" imgW="1117600" imgH="431800" progId="Equation.3">
                <p:embed/>
              </p:oleObj>
            </a:graphicData>
          </a:graphic>
        </p:graphicFrame>
        <p:cxnSp>
          <p:nvCxnSpPr>
            <p:cNvPr id="19" name="Přímá spojovací čára 18"/>
            <p:cNvCxnSpPr/>
            <p:nvPr/>
          </p:nvCxnSpPr>
          <p:spPr>
            <a:xfrm>
              <a:off x="2699792" y="6597352"/>
              <a:ext cx="32403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2699792" y="6669360"/>
              <a:ext cx="324036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7484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Řešením rovnice v součinovém tvaru (s nulou na jedné straně), jsou všechna čísla, pro která se libovolná ze závorek v součinu rovná nule.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278092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Pravidlo je možné použít pouze tehdy, když je jedna strana rovnice rovna nule.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764704"/>
            <a:ext cx="8928992" cy="57466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rovnice v  podílovém tvaru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Př.1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rovnici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4818" name="Object 2"/>
          <p:cNvGraphicFramePr>
            <a:graphicFrameLocks noChangeAspect="1"/>
          </p:cNvGraphicFramePr>
          <p:nvPr/>
        </p:nvGraphicFramePr>
        <p:xfrm>
          <a:off x="3131840" y="1484784"/>
          <a:ext cx="2232248" cy="1248053"/>
        </p:xfrm>
        <a:graphic>
          <a:graphicData uri="http://schemas.openxmlformats.org/presentationml/2006/ole">
            <p:oleObj spid="_x0000_s34826" name="Rovnice" r:id="rId3" imgW="749300" imgH="419100" progId="Equation.3">
              <p:embed/>
            </p:oleObj>
          </a:graphicData>
        </a:graphic>
      </p:graphicFrame>
      <p:sp>
        <p:nvSpPr>
          <p:cNvPr id="4" name="Obdélník 3"/>
          <p:cNvSpPr/>
          <p:nvPr/>
        </p:nvSpPr>
        <p:spPr>
          <a:xfrm>
            <a:off x="179512" y="2924944"/>
            <a:ext cx="8748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Nejdříve musíme zajistit, aby ve jmenovateli nebyla nula</a:t>
            </a:r>
          </a:p>
        </p:txBody>
      </p:sp>
      <p:graphicFrame>
        <p:nvGraphicFramePr>
          <p:cNvPr id="34819" name="Object 3"/>
          <p:cNvGraphicFramePr>
            <a:graphicFrameLocks noChangeAspect="1"/>
          </p:cNvGraphicFramePr>
          <p:nvPr/>
        </p:nvGraphicFramePr>
        <p:xfrm>
          <a:off x="2946400" y="3860800"/>
          <a:ext cx="2157413" cy="1890713"/>
        </p:xfrm>
        <a:graphic>
          <a:graphicData uri="http://schemas.openxmlformats.org/presentationml/2006/ole">
            <p:oleObj spid="_x0000_s34827" name="Rovnice" r:id="rId4" imgW="723586" imgH="634725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748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K tomu, aby byl zlomek nulový, stačí aby byl čitatel nula</a:t>
            </a:r>
          </a:p>
        </p:txBody>
      </p:sp>
      <p:graphicFrame>
        <p:nvGraphicFramePr>
          <p:cNvPr id="54274" name="Object 2"/>
          <p:cNvGraphicFramePr>
            <a:graphicFrameLocks noChangeAspect="1"/>
          </p:cNvGraphicFramePr>
          <p:nvPr/>
        </p:nvGraphicFramePr>
        <p:xfrm>
          <a:off x="3203848" y="2060848"/>
          <a:ext cx="1665288" cy="1209675"/>
        </p:xfrm>
        <a:graphic>
          <a:graphicData uri="http://schemas.openxmlformats.org/presentationml/2006/ole">
            <p:oleObj spid="_x0000_s54282" name="Rovnice" r:id="rId3" imgW="558558" imgH="406224" progId="Equation.3">
              <p:embed/>
            </p:oleObj>
          </a:graphicData>
        </a:graphic>
      </p:graphicFrame>
      <p:sp>
        <p:nvSpPr>
          <p:cNvPr id="4" name="Obdélník 3"/>
          <p:cNvSpPr/>
          <p:nvPr/>
        </p:nvSpPr>
        <p:spPr>
          <a:xfrm>
            <a:off x="251520" y="3645024"/>
            <a:ext cx="8748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POZOR</a:t>
            </a: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 Musíme zkontrolovat, zda jsme výsledek nevyloučili v podmínkách</a:t>
            </a:r>
            <a:endParaRPr lang="cs-CZ" sz="3600" dirty="0" smtClean="0">
              <a:solidFill>
                <a:srgbClr val="FF0000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3616325" y="5084763"/>
            <a:ext cx="1533525" cy="666750"/>
            <a:chOff x="3616325" y="5084763"/>
            <a:chExt cx="1533525" cy="666750"/>
          </a:xfrm>
        </p:grpSpPr>
        <p:graphicFrame>
          <p:nvGraphicFramePr>
            <p:cNvPr id="6" name="Object 5"/>
            <p:cNvGraphicFramePr>
              <a:graphicFrameLocks noChangeAspect="1"/>
            </p:cNvGraphicFramePr>
            <p:nvPr/>
          </p:nvGraphicFramePr>
          <p:xfrm>
            <a:off x="3616325" y="5084763"/>
            <a:ext cx="1533525" cy="666750"/>
          </p:xfrm>
          <a:graphic>
            <a:graphicData uri="http://schemas.openxmlformats.org/presentationml/2006/ole">
              <p:oleObj spid="_x0000_s54283" name="Rovnice" r:id="rId4" imgW="494870" imgH="215713" progId="Equation.3">
                <p:embed/>
              </p:oleObj>
            </a:graphicData>
          </a:graphic>
        </p:graphicFrame>
        <p:cxnSp>
          <p:nvCxnSpPr>
            <p:cNvPr id="7" name="Přímá spojovací čára 6"/>
            <p:cNvCxnSpPr/>
            <p:nvPr/>
          </p:nvCxnSpPr>
          <p:spPr>
            <a:xfrm>
              <a:off x="3707904" y="5589240"/>
              <a:ext cx="13681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3707904" y="5661248"/>
              <a:ext cx="13681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Př.2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rovnici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55298" name="Object 2"/>
          <p:cNvGraphicFramePr>
            <a:graphicFrameLocks noChangeAspect="1"/>
          </p:cNvGraphicFramePr>
          <p:nvPr/>
        </p:nvGraphicFramePr>
        <p:xfrm>
          <a:off x="1903413" y="1484313"/>
          <a:ext cx="4691062" cy="1247775"/>
        </p:xfrm>
        <a:graphic>
          <a:graphicData uri="http://schemas.openxmlformats.org/presentationml/2006/ole">
            <p:oleObj spid="_x0000_s55318" name="Rovnice" r:id="rId3" imgW="1574800" imgH="419100" progId="Equation.3">
              <p:embed/>
            </p:oleObj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395536" y="328498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Podmínky: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55299" name="Object 3"/>
          <p:cNvGraphicFramePr>
            <a:graphicFrameLocks noChangeAspect="1"/>
          </p:cNvGraphicFramePr>
          <p:nvPr/>
        </p:nvGraphicFramePr>
        <p:xfrm>
          <a:off x="2897188" y="3357563"/>
          <a:ext cx="1703387" cy="528637"/>
        </p:xfrm>
        <a:graphic>
          <a:graphicData uri="http://schemas.openxmlformats.org/presentationml/2006/ole">
            <p:oleObj spid="_x0000_s55319" name="Rovnice" r:id="rId4" imgW="571004" imgH="177646" progId="Equation.3">
              <p:embed/>
            </p:oleObj>
          </a:graphicData>
        </a:graphic>
      </p:graphicFrame>
      <p:graphicFrame>
        <p:nvGraphicFramePr>
          <p:cNvPr id="55300" name="Object 4"/>
          <p:cNvGraphicFramePr>
            <a:graphicFrameLocks noChangeAspect="1"/>
          </p:cNvGraphicFramePr>
          <p:nvPr/>
        </p:nvGraphicFramePr>
        <p:xfrm>
          <a:off x="5364088" y="3356992"/>
          <a:ext cx="2081212" cy="530225"/>
        </p:xfrm>
        <a:graphic>
          <a:graphicData uri="http://schemas.openxmlformats.org/presentationml/2006/ole">
            <p:oleObj spid="_x0000_s55320" name="Rovnice" r:id="rId5" imgW="698197" imgH="177723" progId="Equation.3">
              <p:embed/>
            </p:oleObj>
          </a:graphicData>
        </a:graphic>
      </p:graphicFrame>
      <p:graphicFrame>
        <p:nvGraphicFramePr>
          <p:cNvPr id="55301" name="Object 5"/>
          <p:cNvGraphicFramePr>
            <a:graphicFrameLocks noChangeAspect="1"/>
          </p:cNvGraphicFramePr>
          <p:nvPr/>
        </p:nvGraphicFramePr>
        <p:xfrm>
          <a:off x="3491880" y="4077072"/>
          <a:ext cx="1323975" cy="528638"/>
        </p:xfrm>
        <a:graphic>
          <a:graphicData uri="http://schemas.openxmlformats.org/presentationml/2006/ole">
            <p:oleObj spid="_x0000_s55321" name="Rovnice" r:id="rId6" imgW="444114" imgH="177646" progId="Equation.3">
              <p:embed/>
            </p:oleObj>
          </a:graphicData>
        </a:graphic>
      </p:graphicFrame>
      <p:graphicFrame>
        <p:nvGraphicFramePr>
          <p:cNvPr id="55302" name="Object 6"/>
          <p:cNvGraphicFramePr>
            <a:graphicFrameLocks noChangeAspect="1"/>
          </p:cNvGraphicFramePr>
          <p:nvPr/>
        </p:nvGraphicFramePr>
        <p:xfrm>
          <a:off x="6156176" y="3933056"/>
          <a:ext cx="1778000" cy="1211263"/>
        </p:xfrm>
        <a:graphic>
          <a:graphicData uri="http://schemas.openxmlformats.org/presentationml/2006/ole">
            <p:oleObj spid="_x0000_s55322" name="Rovnice" r:id="rId7" imgW="596641" imgH="406224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5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Čitatel musí být nula:</a:t>
            </a:r>
          </a:p>
        </p:txBody>
      </p:sp>
      <p:graphicFrame>
        <p:nvGraphicFramePr>
          <p:cNvPr id="56322" name="Object 2"/>
          <p:cNvGraphicFramePr>
            <a:graphicFrameLocks noChangeAspect="1"/>
          </p:cNvGraphicFramePr>
          <p:nvPr/>
        </p:nvGraphicFramePr>
        <p:xfrm>
          <a:off x="2267744" y="764704"/>
          <a:ext cx="4618038" cy="641350"/>
        </p:xfrm>
        <a:graphic>
          <a:graphicData uri="http://schemas.openxmlformats.org/presentationml/2006/ole">
            <p:oleObj spid="_x0000_s56342" name="Rovnice" r:id="rId3" imgW="1548728" imgH="215806" progId="Equation.3">
              <p:embed/>
            </p:oleObj>
          </a:graphicData>
        </a:graphic>
      </p:graphicFrame>
      <p:cxnSp>
        <p:nvCxnSpPr>
          <p:cNvPr id="4" name="Přímá spojovací šipka 3"/>
          <p:cNvCxnSpPr/>
          <p:nvPr/>
        </p:nvCxnSpPr>
        <p:spPr>
          <a:xfrm flipH="1">
            <a:off x="1763688" y="1268760"/>
            <a:ext cx="1368152" cy="648072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355976" y="1268760"/>
            <a:ext cx="0" cy="72008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5652120" y="1268760"/>
            <a:ext cx="1728192" cy="648072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6323" name="Object 3"/>
          <p:cNvGraphicFramePr>
            <a:graphicFrameLocks noChangeAspect="1"/>
          </p:cNvGraphicFramePr>
          <p:nvPr/>
        </p:nvGraphicFramePr>
        <p:xfrm>
          <a:off x="539552" y="1916832"/>
          <a:ext cx="2157413" cy="1887537"/>
        </p:xfrm>
        <a:graphic>
          <a:graphicData uri="http://schemas.openxmlformats.org/presentationml/2006/ole">
            <p:oleObj spid="_x0000_s56343" name="Rovnice" r:id="rId4" imgW="723586" imgH="634725" progId="Equation.3">
              <p:embed/>
            </p:oleObj>
          </a:graphicData>
        </a:graphic>
      </p:graphicFrame>
      <p:graphicFrame>
        <p:nvGraphicFramePr>
          <p:cNvPr id="56324" name="Object 4"/>
          <p:cNvGraphicFramePr>
            <a:graphicFrameLocks noChangeAspect="1"/>
          </p:cNvGraphicFramePr>
          <p:nvPr/>
        </p:nvGraphicFramePr>
        <p:xfrm>
          <a:off x="3635896" y="1988840"/>
          <a:ext cx="1627187" cy="1208088"/>
        </p:xfrm>
        <a:graphic>
          <a:graphicData uri="http://schemas.openxmlformats.org/presentationml/2006/ole">
            <p:oleObj spid="_x0000_s56344" name="Rovnice" r:id="rId5" imgW="545626" imgH="406048" progId="Equation.3">
              <p:embed/>
            </p:oleObj>
          </a:graphicData>
        </a:graphic>
      </p:graphicFrame>
      <p:graphicFrame>
        <p:nvGraphicFramePr>
          <p:cNvPr id="56325" name="Object 5"/>
          <p:cNvGraphicFramePr>
            <a:graphicFrameLocks noChangeAspect="1"/>
          </p:cNvGraphicFramePr>
          <p:nvPr/>
        </p:nvGraphicFramePr>
        <p:xfrm>
          <a:off x="6660232" y="1988840"/>
          <a:ext cx="1892300" cy="1887538"/>
        </p:xfrm>
        <a:graphic>
          <a:graphicData uri="http://schemas.openxmlformats.org/presentationml/2006/ole">
            <p:oleObj spid="_x0000_s56345" name="Rovnice" r:id="rId6" imgW="634725" imgH="634725" progId="Equation.3">
              <p:embed/>
            </p:oleObj>
          </a:graphicData>
        </a:graphic>
      </p:graphicFrame>
      <p:sp>
        <p:nvSpPr>
          <p:cNvPr id="15" name="Obdélník 14"/>
          <p:cNvSpPr/>
          <p:nvPr/>
        </p:nvSpPr>
        <p:spPr>
          <a:xfrm>
            <a:off x="251520" y="3933056"/>
            <a:ext cx="8748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POZOR</a:t>
            </a: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 Musíme zkontrolovat, zda jsme výsledek nevyloučili v podmínkách</a:t>
            </a:r>
            <a:endParaRPr lang="cs-CZ" sz="3600" dirty="0" smtClean="0">
              <a:solidFill>
                <a:srgbClr val="FF0000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551238" y="5373688"/>
            <a:ext cx="1847850" cy="666750"/>
            <a:chOff x="3459659" y="5085235"/>
            <a:chExt cx="1847850" cy="666750"/>
          </a:xfrm>
        </p:grpSpPr>
        <p:graphicFrame>
          <p:nvGraphicFramePr>
            <p:cNvPr id="17" name="Object 5"/>
            <p:cNvGraphicFramePr>
              <a:graphicFrameLocks noChangeAspect="1"/>
            </p:cNvGraphicFramePr>
            <p:nvPr/>
          </p:nvGraphicFramePr>
          <p:xfrm>
            <a:off x="3459659" y="5085235"/>
            <a:ext cx="1847850" cy="666750"/>
          </p:xfrm>
          <a:graphic>
            <a:graphicData uri="http://schemas.openxmlformats.org/presentationml/2006/ole">
              <p:oleObj spid="_x0000_s56346" name="Rovnice" r:id="rId7" imgW="596641" imgH="215806" progId="Equation.3">
                <p:embed/>
              </p:oleObj>
            </a:graphicData>
          </a:graphic>
        </p:graphicFrame>
        <p:cxnSp>
          <p:nvCxnSpPr>
            <p:cNvPr id="18" name="Přímá spojovací čára 17"/>
            <p:cNvCxnSpPr/>
            <p:nvPr/>
          </p:nvCxnSpPr>
          <p:spPr>
            <a:xfrm>
              <a:off x="3544317" y="5588819"/>
              <a:ext cx="1656184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3544317" y="5660827"/>
              <a:ext cx="1656184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56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6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materiálu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412439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664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1104</TotalTime>
  <Words>227</Words>
  <Application>Microsoft Office PowerPoint</Application>
  <PresentationFormat>Předvádění na obrazovce (4:3)</PresentationFormat>
  <Paragraphs>42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Rovnice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Dum</cp:lastModifiedBy>
  <cp:revision>161</cp:revision>
  <dcterms:created xsi:type="dcterms:W3CDTF">2012-06-26T05:52:08Z</dcterms:created>
  <dcterms:modified xsi:type="dcterms:W3CDTF">2013-02-21T13:39:13Z</dcterms:modified>
</cp:coreProperties>
</file>