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8"/>
  </p:notesMasterIdLst>
  <p:sldIdLst>
    <p:sldId id="278" r:id="rId2"/>
    <p:sldId id="277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90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3.wmf"/><Relationship Id="rId4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1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5.wmf"/><Relationship Id="rId7" Type="http://schemas.openxmlformats.org/officeDocument/2006/relationships/image" Target="../media/image31.wmf"/><Relationship Id="rId12" Type="http://schemas.openxmlformats.org/officeDocument/2006/relationships/image" Target="../media/image36.wmf"/><Relationship Id="rId2" Type="http://schemas.openxmlformats.org/officeDocument/2006/relationships/image" Target="../media/image27.wmf"/><Relationship Id="rId1" Type="http://schemas.openxmlformats.org/officeDocument/2006/relationships/image" Target="../media/image23.wmf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image" Target="../media/image37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41.wmf"/><Relationship Id="rId7" Type="http://schemas.openxmlformats.org/officeDocument/2006/relationships/image" Target="../media/image45.wmf"/><Relationship Id="rId2" Type="http://schemas.openxmlformats.org/officeDocument/2006/relationships/image" Target="../media/image40.wmf"/><Relationship Id="rId1" Type="http://schemas.openxmlformats.org/officeDocument/2006/relationships/image" Target="../media/image39.wmf"/><Relationship Id="rId6" Type="http://schemas.openxmlformats.org/officeDocument/2006/relationships/image" Target="../media/image44.wmf"/><Relationship Id="rId11" Type="http://schemas.openxmlformats.org/officeDocument/2006/relationships/image" Target="../media/image47.wmf"/><Relationship Id="rId5" Type="http://schemas.openxmlformats.org/officeDocument/2006/relationships/image" Target="../media/image43.wmf"/><Relationship Id="rId10" Type="http://schemas.openxmlformats.org/officeDocument/2006/relationships/image" Target="../media/image46.wmf"/><Relationship Id="rId4" Type="http://schemas.openxmlformats.org/officeDocument/2006/relationships/image" Target="../media/image42.wmf"/><Relationship Id="rId9" Type="http://schemas.openxmlformats.org/officeDocument/2006/relationships/image" Target="../media/image33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49.wmf"/><Relationship Id="rId1" Type="http://schemas.openxmlformats.org/officeDocument/2006/relationships/image" Target="../media/image48.wmf"/><Relationship Id="rId6" Type="http://schemas.openxmlformats.org/officeDocument/2006/relationships/image" Target="../media/image53.wmf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drawings/_rels/vmlDrawing11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56.wmf"/><Relationship Id="rId7" Type="http://schemas.openxmlformats.org/officeDocument/2006/relationships/image" Target="../media/image60.wmf"/><Relationship Id="rId2" Type="http://schemas.openxmlformats.org/officeDocument/2006/relationships/image" Target="../media/image55.wmf"/><Relationship Id="rId1" Type="http://schemas.openxmlformats.org/officeDocument/2006/relationships/image" Target="../media/image54.wmf"/><Relationship Id="rId6" Type="http://schemas.openxmlformats.org/officeDocument/2006/relationships/image" Target="../media/image59.wmf"/><Relationship Id="rId5" Type="http://schemas.openxmlformats.org/officeDocument/2006/relationships/image" Target="../media/image58.wmf"/><Relationship Id="rId10" Type="http://schemas.openxmlformats.org/officeDocument/2006/relationships/image" Target="../media/image61.wmf"/><Relationship Id="rId4" Type="http://schemas.openxmlformats.org/officeDocument/2006/relationships/image" Target="../media/image57.wmf"/><Relationship Id="rId9" Type="http://schemas.openxmlformats.org/officeDocument/2006/relationships/image" Target="../media/image3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28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7.bin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9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17.bin"/><Relationship Id="rId3" Type="http://schemas.openxmlformats.org/officeDocument/2006/relationships/oleObject" Target="../embeddings/oleObject12.bin"/><Relationship Id="rId7" Type="http://schemas.openxmlformats.org/officeDocument/2006/relationships/oleObject" Target="../embeddings/oleObject14.bin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1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6.bin"/><Relationship Id="rId5" Type="http://schemas.openxmlformats.org/officeDocument/2006/relationships/oleObject" Target="../embeddings/oleObject13.bin"/><Relationship Id="rId15" Type="http://schemas.openxmlformats.org/officeDocument/2006/relationships/oleObject" Target="../embeddings/oleObject18.bin"/><Relationship Id="rId10" Type="http://schemas.openxmlformats.org/officeDocument/2006/relationships/image" Target="../media/image15.wmf"/><Relationship Id="rId4" Type="http://schemas.openxmlformats.org/officeDocument/2006/relationships/image" Target="../media/image12.wmf"/><Relationship Id="rId9" Type="http://schemas.openxmlformats.org/officeDocument/2006/relationships/oleObject" Target="../embeddings/oleObject15.bin"/><Relationship Id="rId1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24.bin"/><Relationship Id="rId18" Type="http://schemas.openxmlformats.org/officeDocument/2006/relationships/image" Target="../media/image25.wmf"/><Relationship Id="rId3" Type="http://schemas.openxmlformats.org/officeDocument/2006/relationships/oleObject" Target="../embeddings/oleObject19.bin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4.wmf"/><Relationship Id="rId20" Type="http://schemas.openxmlformats.org/officeDocument/2006/relationships/image" Target="../media/image26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3.bin"/><Relationship Id="rId5" Type="http://schemas.openxmlformats.org/officeDocument/2006/relationships/oleObject" Target="../embeddings/oleObject20.bin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21.wmf"/><Relationship Id="rId19" Type="http://schemas.openxmlformats.org/officeDocument/2006/relationships/oleObject" Target="../embeddings/oleObject27.bin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oleObject" Target="../embeddings/oleObject33.bin"/><Relationship Id="rId18" Type="http://schemas.openxmlformats.org/officeDocument/2006/relationships/image" Target="../media/image32.wmf"/><Relationship Id="rId26" Type="http://schemas.openxmlformats.org/officeDocument/2006/relationships/image" Target="../media/image34.wmf"/><Relationship Id="rId3" Type="http://schemas.openxmlformats.org/officeDocument/2006/relationships/oleObject" Target="../embeddings/oleObject28.bin"/><Relationship Id="rId21" Type="http://schemas.openxmlformats.org/officeDocument/2006/relationships/oleObject" Target="../embeddings/oleObject37.bin"/><Relationship Id="rId34" Type="http://schemas.openxmlformats.org/officeDocument/2006/relationships/image" Target="../media/image36.wmf"/><Relationship Id="rId7" Type="http://schemas.openxmlformats.org/officeDocument/2006/relationships/oleObject" Target="../embeddings/oleObject30.bin"/><Relationship Id="rId12" Type="http://schemas.openxmlformats.org/officeDocument/2006/relationships/image" Target="../media/image29.wmf"/><Relationship Id="rId17" Type="http://schemas.openxmlformats.org/officeDocument/2006/relationships/oleObject" Target="../embeddings/oleObject35.bin"/><Relationship Id="rId25" Type="http://schemas.openxmlformats.org/officeDocument/2006/relationships/oleObject" Target="../embeddings/oleObject41.bin"/><Relationship Id="rId33" Type="http://schemas.openxmlformats.org/officeDocument/2006/relationships/oleObject" Target="../embeddings/oleObject47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31.wmf"/><Relationship Id="rId20" Type="http://schemas.openxmlformats.org/officeDocument/2006/relationships/image" Target="../media/image33.wmf"/><Relationship Id="rId29" Type="http://schemas.openxmlformats.org/officeDocument/2006/relationships/oleObject" Target="../embeddings/oleObject43.bin"/><Relationship Id="rId1" Type="http://schemas.openxmlformats.org/officeDocument/2006/relationships/vmlDrawing" Target="../drawings/vmlDrawing7.vml"/><Relationship Id="rId6" Type="http://schemas.openxmlformats.org/officeDocument/2006/relationships/image" Target="../media/image27.wmf"/><Relationship Id="rId11" Type="http://schemas.openxmlformats.org/officeDocument/2006/relationships/oleObject" Target="../embeddings/oleObject32.bin"/><Relationship Id="rId24" Type="http://schemas.openxmlformats.org/officeDocument/2006/relationships/oleObject" Target="../embeddings/oleObject40.bin"/><Relationship Id="rId32" Type="http://schemas.openxmlformats.org/officeDocument/2006/relationships/oleObject" Target="../embeddings/oleObject46.bin"/><Relationship Id="rId5" Type="http://schemas.openxmlformats.org/officeDocument/2006/relationships/oleObject" Target="../embeddings/oleObject29.bin"/><Relationship Id="rId15" Type="http://schemas.openxmlformats.org/officeDocument/2006/relationships/oleObject" Target="../embeddings/oleObject34.bin"/><Relationship Id="rId23" Type="http://schemas.openxmlformats.org/officeDocument/2006/relationships/oleObject" Target="../embeddings/oleObject39.bin"/><Relationship Id="rId28" Type="http://schemas.openxmlformats.org/officeDocument/2006/relationships/image" Target="../media/image35.wmf"/><Relationship Id="rId10" Type="http://schemas.openxmlformats.org/officeDocument/2006/relationships/image" Target="../media/image28.wmf"/><Relationship Id="rId19" Type="http://schemas.openxmlformats.org/officeDocument/2006/relationships/oleObject" Target="../embeddings/oleObject36.bin"/><Relationship Id="rId31" Type="http://schemas.openxmlformats.org/officeDocument/2006/relationships/oleObject" Target="../embeddings/oleObject45.bin"/><Relationship Id="rId4" Type="http://schemas.openxmlformats.org/officeDocument/2006/relationships/image" Target="../media/image23.wmf"/><Relationship Id="rId9" Type="http://schemas.openxmlformats.org/officeDocument/2006/relationships/oleObject" Target="../embeddings/oleObject31.bin"/><Relationship Id="rId14" Type="http://schemas.openxmlformats.org/officeDocument/2006/relationships/image" Target="../media/image30.wmf"/><Relationship Id="rId22" Type="http://schemas.openxmlformats.org/officeDocument/2006/relationships/oleObject" Target="../embeddings/oleObject38.bin"/><Relationship Id="rId27" Type="http://schemas.openxmlformats.org/officeDocument/2006/relationships/oleObject" Target="../embeddings/oleObject42.bin"/><Relationship Id="rId30" Type="http://schemas.openxmlformats.org/officeDocument/2006/relationships/oleObject" Target="../embeddings/oleObject44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38.wmf"/><Relationship Id="rId5" Type="http://schemas.openxmlformats.org/officeDocument/2006/relationships/oleObject" Target="../embeddings/oleObject49.bin"/><Relationship Id="rId4" Type="http://schemas.openxmlformats.org/officeDocument/2006/relationships/image" Target="../media/image37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13" Type="http://schemas.openxmlformats.org/officeDocument/2006/relationships/oleObject" Target="../embeddings/oleObject55.bin"/><Relationship Id="rId18" Type="http://schemas.openxmlformats.org/officeDocument/2006/relationships/image" Target="../media/image34.wmf"/><Relationship Id="rId26" Type="http://schemas.openxmlformats.org/officeDocument/2006/relationships/image" Target="../media/image46.wmf"/><Relationship Id="rId3" Type="http://schemas.openxmlformats.org/officeDocument/2006/relationships/oleObject" Target="../embeddings/oleObject50.bin"/><Relationship Id="rId21" Type="http://schemas.openxmlformats.org/officeDocument/2006/relationships/oleObject" Target="../embeddings/oleObject60.bin"/><Relationship Id="rId7" Type="http://schemas.openxmlformats.org/officeDocument/2006/relationships/oleObject" Target="../embeddings/oleObject52.bin"/><Relationship Id="rId12" Type="http://schemas.openxmlformats.org/officeDocument/2006/relationships/image" Target="../media/image43.wmf"/><Relationship Id="rId17" Type="http://schemas.openxmlformats.org/officeDocument/2006/relationships/oleObject" Target="../embeddings/oleObject57.bin"/><Relationship Id="rId25" Type="http://schemas.openxmlformats.org/officeDocument/2006/relationships/oleObject" Target="../embeddings/oleObject63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5.wmf"/><Relationship Id="rId20" Type="http://schemas.openxmlformats.org/officeDocument/2006/relationships/oleObject" Target="../embeddings/oleObject59.bin"/><Relationship Id="rId1" Type="http://schemas.openxmlformats.org/officeDocument/2006/relationships/vmlDrawing" Target="../drawings/vmlDrawing9.vml"/><Relationship Id="rId6" Type="http://schemas.openxmlformats.org/officeDocument/2006/relationships/image" Target="../media/image40.wmf"/><Relationship Id="rId11" Type="http://schemas.openxmlformats.org/officeDocument/2006/relationships/oleObject" Target="../embeddings/oleObject54.bin"/><Relationship Id="rId24" Type="http://schemas.openxmlformats.org/officeDocument/2006/relationships/oleObject" Target="../embeddings/oleObject62.bin"/><Relationship Id="rId5" Type="http://schemas.openxmlformats.org/officeDocument/2006/relationships/oleObject" Target="../embeddings/oleObject51.bin"/><Relationship Id="rId15" Type="http://schemas.openxmlformats.org/officeDocument/2006/relationships/oleObject" Target="../embeddings/oleObject56.bin"/><Relationship Id="rId23" Type="http://schemas.openxmlformats.org/officeDocument/2006/relationships/oleObject" Target="../embeddings/oleObject61.bin"/><Relationship Id="rId28" Type="http://schemas.openxmlformats.org/officeDocument/2006/relationships/image" Target="../media/image47.wmf"/><Relationship Id="rId10" Type="http://schemas.openxmlformats.org/officeDocument/2006/relationships/image" Target="../media/image42.wmf"/><Relationship Id="rId19" Type="http://schemas.openxmlformats.org/officeDocument/2006/relationships/oleObject" Target="../embeddings/oleObject58.bin"/><Relationship Id="rId4" Type="http://schemas.openxmlformats.org/officeDocument/2006/relationships/image" Target="../media/image39.wmf"/><Relationship Id="rId9" Type="http://schemas.openxmlformats.org/officeDocument/2006/relationships/oleObject" Target="../embeddings/oleObject53.bin"/><Relationship Id="rId14" Type="http://schemas.openxmlformats.org/officeDocument/2006/relationships/image" Target="../media/image44.wmf"/><Relationship Id="rId22" Type="http://schemas.openxmlformats.org/officeDocument/2006/relationships/image" Target="../media/image33.wmf"/><Relationship Id="rId27" Type="http://schemas.openxmlformats.org/officeDocument/2006/relationships/oleObject" Target="../embeddings/oleObject64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oleObject" Target="../embeddings/oleObject70.bin"/><Relationship Id="rId3" Type="http://schemas.openxmlformats.org/officeDocument/2006/relationships/oleObject" Target="../embeddings/oleObject65.bin"/><Relationship Id="rId7" Type="http://schemas.openxmlformats.org/officeDocument/2006/relationships/oleObject" Target="../embeddings/oleObject67.bin"/><Relationship Id="rId12" Type="http://schemas.openxmlformats.org/officeDocument/2006/relationships/image" Target="../media/image5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9.wmf"/><Relationship Id="rId11" Type="http://schemas.openxmlformats.org/officeDocument/2006/relationships/oleObject" Target="../embeddings/oleObject69.bin"/><Relationship Id="rId5" Type="http://schemas.openxmlformats.org/officeDocument/2006/relationships/oleObject" Target="../embeddings/oleObject66.bin"/><Relationship Id="rId10" Type="http://schemas.openxmlformats.org/officeDocument/2006/relationships/image" Target="../media/image51.wmf"/><Relationship Id="rId4" Type="http://schemas.openxmlformats.org/officeDocument/2006/relationships/image" Target="../media/image48.wmf"/><Relationship Id="rId9" Type="http://schemas.openxmlformats.org/officeDocument/2006/relationships/oleObject" Target="../embeddings/oleObject68.bin"/><Relationship Id="rId14" Type="http://schemas.openxmlformats.org/officeDocument/2006/relationships/image" Target="../media/image53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13" Type="http://schemas.openxmlformats.org/officeDocument/2006/relationships/oleObject" Target="../embeddings/oleObject76.bin"/><Relationship Id="rId18" Type="http://schemas.openxmlformats.org/officeDocument/2006/relationships/image" Target="../media/image34.wmf"/><Relationship Id="rId26" Type="http://schemas.openxmlformats.org/officeDocument/2006/relationships/oleObject" Target="../embeddings/oleObject85.bin"/><Relationship Id="rId3" Type="http://schemas.openxmlformats.org/officeDocument/2006/relationships/oleObject" Target="../embeddings/oleObject71.bin"/><Relationship Id="rId21" Type="http://schemas.openxmlformats.org/officeDocument/2006/relationships/oleObject" Target="../embeddings/oleObject81.bin"/><Relationship Id="rId7" Type="http://schemas.openxmlformats.org/officeDocument/2006/relationships/oleObject" Target="../embeddings/oleObject73.bin"/><Relationship Id="rId12" Type="http://schemas.openxmlformats.org/officeDocument/2006/relationships/image" Target="../media/image58.wmf"/><Relationship Id="rId17" Type="http://schemas.openxmlformats.org/officeDocument/2006/relationships/oleObject" Target="../embeddings/oleObject78.bin"/><Relationship Id="rId25" Type="http://schemas.openxmlformats.org/officeDocument/2006/relationships/image" Target="../media/image33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60.wmf"/><Relationship Id="rId20" Type="http://schemas.openxmlformats.org/officeDocument/2006/relationships/oleObject" Target="../embeddings/oleObject80.bin"/><Relationship Id="rId29" Type="http://schemas.openxmlformats.org/officeDocument/2006/relationships/oleObject" Target="../embeddings/oleObject88.bin"/><Relationship Id="rId1" Type="http://schemas.openxmlformats.org/officeDocument/2006/relationships/vmlDrawing" Target="../drawings/vmlDrawing11.vml"/><Relationship Id="rId6" Type="http://schemas.openxmlformats.org/officeDocument/2006/relationships/image" Target="../media/image55.wmf"/><Relationship Id="rId11" Type="http://schemas.openxmlformats.org/officeDocument/2006/relationships/oleObject" Target="../embeddings/oleObject75.bin"/><Relationship Id="rId24" Type="http://schemas.openxmlformats.org/officeDocument/2006/relationships/oleObject" Target="../embeddings/oleObject84.bin"/><Relationship Id="rId32" Type="http://schemas.openxmlformats.org/officeDocument/2006/relationships/image" Target="../media/image61.wmf"/><Relationship Id="rId5" Type="http://schemas.openxmlformats.org/officeDocument/2006/relationships/oleObject" Target="../embeddings/oleObject72.bin"/><Relationship Id="rId15" Type="http://schemas.openxmlformats.org/officeDocument/2006/relationships/oleObject" Target="../embeddings/oleObject77.bin"/><Relationship Id="rId23" Type="http://schemas.openxmlformats.org/officeDocument/2006/relationships/oleObject" Target="../embeddings/oleObject83.bin"/><Relationship Id="rId28" Type="http://schemas.openxmlformats.org/officeDocument/2006/relationships/oleObject" Target="../embeddings/oleObject87.bin"/><Relationship Id="rId10" Type="http://schemas.openxmlformats.org/officeDocument/2006/relationships/image" Target="../media/image57.wmf"/><Relationship Id="rId19" Type="http://schemas.openxmlformats.org/officeDocument/2006/relationships/oleObject" Target="../embeddings/oleObject79.bin"/><Relationship Id="rId31" Type="http://schemas.openxmlformats.org/officeDocument/2006/relationships/oleObject" Target="../embeddings/oleObject90.bin"/><Relationship Id="rId4" Type="http://schemas.openxmlformats.org/officeDocument/2006/relationships/image" Target="../media/image54.wmf"/><Relationship Id="rId9" Type="http://schemas.openxmlformats.org/officeDocument/2006/relationships/oleObject" Target="../embeddings/oleObject74.bin"/><Relationship Id="rId14" Type="http://schemas.openxmlformats.org/officeDocument/2006/relationships/image" Target="../media/image59.wmf"/><Relationship Id="rId22" Type="http://schemas.openxmlformats.org/officeDocument/2006/relationships/oleObject" Target="../embeddings/oleObject82.bin"/><Relationship Id="rId27" Type="http://schemas.openxmlformats.org/officeDocument/2006/relationships/oleObject" Target="../embeddings/oleObject86.bin"/><Relationship Id="rId30" Type="http://schemas.openxmlformats.org/officeDocument/2006/relationships/oleObject" Target="../embeddings/oleObject89.bin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998652564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nerovnice v součinovém a podílovém tvaru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řešení lineárních nerovnic v součinovém a podílovém tvaru.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764704"/>
            <a:ext cx="8928992" cy="57466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nerovnice v  součinovém tvaru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Př.1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nerovnici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57346" name="Object 2"/>
          <p:cNvGraphicFramePr>
            <a:graphicFrameLocks noChangeAspect="1"/>
          </p:cNvGraphicFramePr>
          <p:nvPr/>
        </p:nvGraphicFramePr>
        <p:xfrm>
          <a:off x="2836863" y="1557338"/>
          <a:ext cx="3382962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48" name="Rovnice" r:id="rId3" imgW="1091880" imgH="215640" progId="Equation.3">
                  <p:embed/>
                </p:oleObj>
              </mc:Choice>
              <mc:Fallback>
                <p:oleObj name="Rovnice" r:id="rId3" imgW="109188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36863" y="1557338"/>
                        <a:ext cx="3382962" cy="666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323528" y="2564904"/>
            <a:ext cx="8373616" cy="72008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Kdy je součin dvou čísel větší než 0?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3212976"/>
            <a:ext cx="8373616" cy="122413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Když jsou obě čísla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větší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než nula nebo když jsou obě čísla 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menší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než nula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404664"/>
            <a:ext cx="8373616" cy="122413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1. Obě čísla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jsou větší než 0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58370" name="Object 2"/>
          <p:cNvGraphicFramePr>
            <a:graphicFrameLocks noChangeAspect="1"/>
          </p:cNvGraphicFramePr>
          <p:nvPr/>
        </p:nvGraphicFramePr>
        <p:xfrm>
          <a:off x="2699792" y="1124744"/>
          <a:ext cx="3382962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8" name="Rovnice" r:id="rId3" imgW="1091880" imgH="215640" progId="Equation.3">
                  <p:embed/>
                </p:oleObj>
              </mc:Choice>
              <mc:Fallback>
                <p:oleObj name="Rovnice" r:id="rId3" imgW="109188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1124744"/>
                        <a:ext cx="3382962" cy="666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" name="Přímá spojovací šipka 3"/>
          <p:cNvCxnSpPr/>
          <p:nvPr/>
        </p:nvCxnSpPr>
        <p:spPr>
          <a:xfrm flipH="1">
            <a:off x="2051720" y="1772816"/>
            <a:ext cx="1368152" cy="36004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716016" y="1700808"/>
            <a:ext cx="1296144" cy="432048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8371" name="Object 3"/>
          <p:cNvGraphicFramePr>
            <a:graphicFrameLocks noChangeAspect="1"/>
          </p:cNvGraphicFramePr>
          <p:nvPr/>
        </p:nvGraphicFramePr>
        <p:xfrm>
          <a:off x="1403648" y="2204864"/>
          <a:ext cx="2006600" cy="1255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9" name="Rovnice" r:id="rId5" imgW="647640" imgH="406080" progId="Equation.3">
                  <p:embed/>
                </p:oleObj>
              </mc:Choice>
              <mc:Fallback>
                <p:oleObj name="Rovnice" r:id="rId5" imgW="647640" imgH="4060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2204864"/>
                        <a:ext cx="2006600" cy="1255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8372" name="Object 4"/>
          <p:cNvGraphicFramePr>
            <a:graphicFrameLocks noChangeAspect="1"/>
          </p:cNvGraphicFramePr>
          <p:nvPr/>
        </p:nvGraphicFramePr>
        <p:xfrm>
          <a:off x="5364088" y="2204864"/>
          <a:ext cx="1731963" cy="1254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0" name="Rovnice" r:id="rId7" imgW="558720" imgH="406080" progId="Equation.3">
                  <p:embed/>
                </p:oleObj>
              </mc:Choice>
              <mc:Fallback>
                <p:oleObj name="Rovnice" r:id="rId7" imgW="558720" imgH="4060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2204864"/>
                        <a:ext cx="1731963" cy="1254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4" name="Přímá spojovací šipka 13"/>
          <p:cNvCxnSpPr/>
          <p:nvPr/>
        </p:nvCxnSpPr>
        <p:spPr>
          <a:xfrm>
            <a:off x="755576" y="4149080"/>
            <a:ext cx="7632848" cy="0"/>
          </a:xfrm>
          <a:prstGeom prst="straightConnector1">
            <a:avLst/>
          </a:prstGeom>
          <a:ln w="222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131840" y="400506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292080" y="400506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843808" y="429309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429309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ovací čára 20"/>
          <p:cNvCxnSpPr>
            <a:endCxn id="22" idx="4"/>
          </p:cNvCxnSpPr>
          <p:nvPr/>
        </p:nvCxnSpPr>
        <p:spPr>
          <a:xfrm flipV="1">
            <a:off x="3131840" y="3789040"/>
            <a:ext cx="0" cy="36004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pojka 21"/>
          <p:cNvSpPr/>
          <p:nvPr/>
        </p:nvSpPr>
        <p:spPr>
          <a:xfrm>
            <a:off x="2987824" y="3501008"/>
            <a:ext cx="288032" cy="288032"/>
          </a:xfrm>
          <a:prstGeom prst="flowChartConnector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ovací šipka 29"/>
          <p:cNvCxnSpPr>
            <a:stCxn id="22" idx="6"/>
          </p:cNvCxnSpPr>
          <p:nvPr/>
        </p:nvCxnSpPr>
        <p:spPr>
          <a:xfrm>
            <a:off x="3275856" y="3645024"/>
            <a:ext cx="4824536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vojový diagram: spojka 31"/>
          <p:cNvSpPr/>
          <p:nvPr/>
        </p:nvSpPr>
        <p:spPr>
          <a:xfrm>
            <a:off x="5148064" y="3717032"/>
            <a:ext cx="288032" cy="288032"/>
          </a:xfrm>
          <a:prstGeom prst="flowChartConnector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šipka 32"/>
          <p:cNvCxnSpPr/>
          <p:nvPr/>
        </p:nvCxnSpPr>
        <p:spPr>
          <a:xfrm>
            <a:off x="5436096" y="3861048"/>
            <a:ext cx="2664296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292080" y="3645024"/>
            <a:ext cx="3168352" cy="504056"/>
          </a:xfrm>
          <a:prstGeom prst="rect">
            <a:avLst/>
          </a:prstGeom>
          <a:solidFill>
            <a:srgbClr val="FF0000">
              <a:alpha val="21000"/>
            </a:srgbClr>
          </a:solidFill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7" name="Object 5"/>
          <p:cNvGraphicFramePr>
            <a:graphicFrameLocks noChangeAspect="1"/>
          </p:cNvGraphicFramePr>
          <p:nvPr/>
        </p:nvGraphicFramePr>
        <p:xfrm>
          <a:off x="3425825" y="5013325"/>
          <a:ext cx="2124075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81" name="Rovnice" r:id="rId9" imgW="685800" imgH="215640" progId="Equation.3">
                  <p:embed/>
                </p:oleObj>
              </mc:Choice>
              <mc:Fallback>
                <p:oleObj name="Rovnice" r:id="rId9" imgW="68580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5825" y="5013325"/>
                        <a:ext cx="2124075" cy="666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2" grpId="0" animBg="1"/>
      <p:bldP spid="32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404664"/>
            <a:ext cx="8373616" cy="122413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 Obě čísla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jsou menší než 0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2699792" y="1124744"/>
          <a:ext cx="3382962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2" name="Rovnice" r:id="rId3" imgW="1091880" imgH="215640" progId="Equation.3">
                  <p:embed/>
                </p:oleObj>
              </mc:Choice>
              <mc:Fallback>
                <p:oleObj name="Rovnice" r:id="rId3" imgW="109188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1124744"/>
                        <a:ext cx="3382962" cy="666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" name="Přímá spojovací šipka 3"/>
          <p:cNvCxnSpPr/>
          <p:nvPr/>
        </p:nvCxnSpPr>
        <p:spPr>
          <a:xfrm flipH="1">
            <a:off x="2051720" y="1772816"/>
            <a:ext cx="1368152" cy="36004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4716016" y="1700808"/>
            <a:ext cx="1296144" cy="432048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Object 3"/>
          <p:cNvGraphicFramePr>
            <a:graphicFrameLocks noChangeAspect="1"/>
          </p:cNvGraphicFramePr>
          <p:nvPr/>
        </p:nvGraphicFramePr>
        <p:xfrm>
          <a:off x="1403648" y="2204864"/>
          <a:ext cx="2006600" cy="1255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3" name="Rovnice" r:id="rId5" imgW="647640" imgH="406080" progId="Equation.3">
                  <p:embed/>
                </p:oleObj>
              </mc:Choice>
              <mc:Fallback>
                <p:oleObj name="Rovnice" r:id="rId5" imgW="647640" imgH="4060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2204864"/>
                        <a:ext cx="2006600" cy="1255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4"/>
          <p:cNvGraphicFramePr>
            <a:graphicFrameLocks noChangeAspect="1"/>
          </p:cNvGraphicFramePr>
          <p:nvPr/>
        </p:nvGraphicFramePr>
        <p:xfrm>
          <a:off x="5383213" y="2205038"/>
          <a:ext cx="1692275" cy="1254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4" name="Rovnice" r:id="rId7" imgW="545760" imgH="406080" progId="Equation.3">
                  <p:embed/>
                </p:oleObj>
              </mc:Choice>
              <mc:Fallback>
                <p:oleObj name="Rovnice" r:id="rId7" imgW="545760" imgH="4060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3213" y="2205038"/>
                        <a:ext cx="1692275" cy="1254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755576" y="4149080"/>
            <a:ext cx="7632848" cy="0"/>
          </a:xfrm>
          <a:prstGeom prst="straightConnector1">
            <a:avLst/>
          </a:prstGeom>
          <a:ln w="222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843808" y="429309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4293096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ovací čára 10"/>
          <p:cNvCxnSpPr>
            <a:endCxn id="12" idx="4"/>
          </p:cNvCxnSpPr>
          <p:nvPr/>
        </p:nvCxnSpPr>
        <p:spPr>
          <a:xfrm flipV="1">
            <a:off x="3131840" y="3789040"/>
            <a:ext cx="0" cy="36004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ývojový diagram: spojka 11"/>
          <p:cNvSpPr/>
          <p:nvPr/>
        </p:nvSpPr>
        <p:spPr>
          <a:xfrm>
            <a:off x="2987824" y="3501008"/>
            <a:ext cx="288032" cy="288032"/>
          </a:xfrm>
          <a:prstGeom prst="flowChartConnector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755576" y="3645024"/>
            <a:ext cx="2232248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Vývojový diagram: spojka 13"/>
          <p:cNvSpPr/>
          <p:nvPr/>
        </p:nvSpPr>
        <p:spPr>
          <a:xfrm>
            <a:off x="5148064" y="3717032"/>
            <a:ext cx="288032" cy="288032"/>
          </a:xfrm>
          <a:prstGeom prst="flowChartConnector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1560" y="3645024"/>
            <a:ext cx="2520280" cy="504056"/>
          </a:xfrm>
          <a:prstGeom prst="rect">
            <a:avLst/>
          </a:prstGeom>
          <a:solidFill>
            <a:srgbClr val="FF0000">
              <a:alpha val="21000"/>
            </a:srgbClr>
          </a:solidFill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6" name="Object 5"/>
          <p:cNvGraphicFramePr>
            <a:graphicFrameLocks noChangeAspect="1"/>
          </p:cNvGraphicFramePr>
          <p:nvPr/>
        </p:nvGraphicFramePr>
        <p:xfrm>
          <a:off x="3109913" y="5013325"/>
          <a:ext cx="2754312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5" name="Rovnice" r:id="rId9" imgW="888840" imgH="215640" progId="Equation.3">
                  <p:embed/>
                </p:oleObj>
              </mc:Choice>
              <mc:Fallback>
                <p:oleObj name="Rovnice" r:id="rId9" imgW="88884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09913" y="5013325"/>
                        <a:ext cx="2754312" cy="666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3131840" y="400506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292080" y="4005064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755576" y="3861048"/>
            <a:ext cx="4392488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332656"/>
            <a:ext cx="8373616" cy="72008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ŘEŠENÍ: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60418" name="Object 2"/>
          <p:cNvGraphicFramePr>
            <a:graphicFrameLocks noChangeAspect="1"/>
          </p:cNvGraphicFramePr>
          <p:nvPr/>
        </p:nvGraphicFramePr>
        <p:xfrm>
          <a:off x="1089025" y="1125538"/>
          <a:ext cx="2517775" cy="66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2" name="Rovnice" r:id="rId3" imgW="812520" imgH="215640" progId="Equation.3">
                  <p:embed/>
                </p:oleObj>
              </mc:Choice>
              <mc:Fallback>
                <p:oleObj name="Rovnice" r:id="rId3" imgW="81252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89025" y="1125538"/>
                        <a:ext cx="2517775" cy="666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" name="Přímá spojovací šipka 3"/>
          <p:cNvCxnSpPr/>
          <p:nvPr/>
        </p:nvCxnSpPr>
        <p:spPr>
          <a:xfrm>
            <a:off x="827584" y="2564904"/>
            <a:ext cx="7632848" cy="0"/>
          </a:xfrm>
          <a:prstGeom prst="straightConnector1">
            <a:avLst/>
          </a:prstGeom>
          <a:ln w="2222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915816" y="27089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-2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27089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3059832" y="1916832"/>
            <a:ext cx="288032" cy="288032"/>
          </a:xfrm>
          <a:prstGeom prst="flowChartConnector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5220072" y="1916832"/>
            <a:ext cx="288032" cy="288032"/>
          </a:xfrm>
          <a:prstGeom prst="flowChartConnector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3568" y="2060848"/>
            <a:ext cx="2520280" cy="504056"/>
          </a:xfrm>
          <a:prstGeom prst="rect">
            <a:avLst/>
          </a:prstGeom>
          <a:solidFill>
            <a:srgbClr val="FF0000">
              <a:alpha val="21000"/>
            </a:srgbClr>
          </a:solidFill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203848" y="2420888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364088" y="2420888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827584" y="2060848"/>
            <a:ext cx="237626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364088" y="2060848"/>
            <a:ext cx="3168352" cy="504056"/>
          </a:xfrm>
          <a:prstGeom prst="rect">
            <a:avLst/>
          </a:prstGeom>
          <a:solidFill>
            <a:srgbClr val="FF0000">
              <a:alpha val="21000"/>
            </a:srgbClr>
          </a:solidFill>
          <a:ln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444208" y="2060848"/>
            <a:ext cx="72008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</a:t>
            </a:r>
            <a:r>
              <a:rPr lang="cs-CZ" sz="2400" baseline="-250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1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691680" y="2060848"/>
            <a:ext cx="72008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K</a:t>
            </a:r>
            <a:r>
              <a:rPr lang="cs-CZ" sz="2400" baseline="-25000" dirty="0" smtClean="0">
                <a:latin typeface="Times New Roman" pitchFamily="18" charset="0"/>
                <a:ea typeface="+mj-ea"/>
                <a:cs typeface="Times New Roman" pitchFamily="18" charset="0"/>
              </a:rPr>
              <a:t>2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2411760" y="3284984"/>
            <a:ext cx="4052888" cy="666750"/>
            <a:chOff x="2411760" y="3284984"/>
            <a:chExt cx="4052888" cy="666750"/>
          </a:xfrm>
        </p:grpSpPr>
        <p:graphicFrame>
          <p:nvGraphicFramePr>
            <p:cNvPr id="60419" name="Object 3"/>
            <p:cNvGraphicFramePr>
              <a:graphicFrameLocks noChangeAspect="1"/>
            </p:cNvGraphicFramePr>
            <p:nvPr/>
          </p:nvGraphicFramePr>
          <p:xfrm>
            <a:off x="2411760" y="3284984"/>
            <a:ext cx="4052888" cy="6667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0423" name="Rovnice" r:id="rId5" imgW="1307880" imgH="215640" progId="Equation.3">
                    <p:embed/>
                  </p:oleObj>
                </mc:Choice>
                <mc:Fallback>
                  <p:oleObj name="Rovnice" r:id="rId5" imgW="1307880" imgH="21564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11760" y="3284984"/>
                          <a:ext cx="4052888" cy="6667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20" name="Přímá spojovací čára 19"/>
            <p:cNvCxnSpPr/>
            <p:nvPr/>
          </p:nvCxnSpPr>
          <p:spPr>
            <a:xfrm>
              <a:off x="2411760" y="3861048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2411760" y="3933056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Přímá spojovací šipka 21"/>
          <p:cNvCxnSpPr/>
          <p:nvPr/>
        </p:nvCxnSpPr>
        <p:spPr>
          <a:xfrm>
            <a:off x="5364088" y="2060848"/>
            <a:ext cx="2952328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 animBg="1"/>
      <p:bldP spid="9" grpId="0" animBg="1"/>
      <p:bldP spid="14" grpId="0" animBg="1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51520" y="188640"/>
            <a:ext cx="8568952" cy="122413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Tento způsob</a:t>
            </a:r>
            <a:r>
              <a:rPr kumimoji="0" lang="cs-CZ" sz="28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není moc přehledný. Záleží nám pouze na znaménkách závorek. Ty můžeme sledovat v tabulce.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699792" y="2708920"/>
          <a:ext cx="6312024" cy="20882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  <a:gridCol w="1427820"/>
                <a:gridCol w="1578006"/>
                <a:gridCol w="1578006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3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0" y="3140968"/>
            <a:ext cx="3275856" cy="108012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Řádky: jednotlivé závorky nerovnice</a:t>
            </a:r>
            <a:r>
              <a:rPr kumimoji="0" lang="cs-CZ" sz="36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923928" y="1196752"/>
            <a:ext cx="5220072" cy="936104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Sloupce: intervaly číselné osy rozdělené nulovými body závorek</a:t>
            </a:r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203848" y="3356992"/>
          <a:ext cx="819522" cy="424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0" name="Rovnice" r:id="rId3" imgW="342720" imgH="177480" progId="Equation.3">
                  <p:embed/>
                </p:oleObj>
              </mc:Choice>
              <mc:Fallback>
                <p:oleObj name="Rovnice" r:id="rId3" imgW="342720" imgH="177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3356992"/>
                        <a:ext cx="819522" cy="4249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7" name="Object 3"/>
          <p:cNvGraphicFramePr>
            <a:graphicFrameLocks noChangeAspect="1"/>
          </p:cNvGraphicFramePr>
          <p:nvPr/>
        </p:nvGraphicFramePr>
        <p:xfrm>
          <a:off x="3203848" y="3861048"/>
          <a:ext cx="788987" cy="42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1" name="Rovnice" r:id="rId5" imgW="330120" imgH="177480" progId="Equation.3">
                  <p:embed/>
                </p:oleObj>
              </mc:Choice>
              <mc:Fallback>
                <p:oleObj name="Rovnice" r:id="rId5" imgW="330120" imgH="177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3861048"/>
                        <a:ext cx="788987" cy="425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8" name="Object 4"/>
          <p:cNvGraphicFramePr>
            <a:graphicFrameLocks noChangeAspect="1"/>
          </p:cNvGraphicFramePr>
          <p:nvPr/>
        </p:nvGraphicFramePr>
        <p:xfrm>
          <a:off x="4427984" y="2276872"/>
          <a:ext cx="1335087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2" name="Rovnice" r:id="rId7" imgW="558720" imgH="215640" progId="Equation.3">
                  <p:embed/>
                </p:oleObj>
              </mc:Choice>
              <mc:Fallback>
                <p:oleObj name="Rovnice" r:id="rId7" imgW="55872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7984" y="2276872"/>
                        <a:ext cx="1335087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69" name="Object 5"/>
          <p:cNvGraphicFramePr>
            <a:graphicFrameLocks noChangeAspect="1"/>
          </p:cNvGraphicFramePr>
          <p:nvPr/>
        </p:nvGraphicFramePr>
        <p:xfrm>
          <a:off x="6228184" y="2276872"/>
          <a:ext cx="1031875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3" name="Rovnice" r:id="rId9" imgW="431640" imgH="215640" progId="Equation.3">
                  <p:embed/>
                </p:oleObj>
              </mc:Choice>
              <mc:Fallback>
                <p:oleObj name="Rovnice" r:id="rId9" imgW="43164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184" y="2276872"/>
                        <a:ext cx="1031875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7740352" y="2276872"/>
          <a:ext cx="879475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4" name="Rovnice" r:id="rId11" imgW="368280" imgH="215640" progId="Equation.3">
                  <p:embed/>
                </p:oleObj>
              </mc:Choice>
              <mc:Fallback>
                <p:oleObj name="Rovnice" r:id="rId11" imgW="36828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0352" y="2276872"/>
                        <a:ext cx="879475" cy="517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Nadpis 1"/>
          <p:cNvSpPr txBox="1">
            <a:spLocks/>
          </p:cNvSpPr>
          <p:nvPr/>
        </p:nvSpPr>
        <p:spPr>
          <a:xfrm>
            <a:off x="0" y="4869160"/>
            <a:ext cx="9252520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Políčka uvnitř tabulky: znaménka závorek v konkrétním intervalu.</a:t>
            </a:r>
            <a:endParaRPr kumimoji="0" lang="cs-CZ" sz="2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4355976" y="2132856"/>
            <a:ext cx="4464496" cy="667236"/>
            <a:chOff x="4355976" y="2132856"/>
            <a:chExt cx="4464496" cy="667236"/>
          </a:xfrm>
        </p:grpSpPr>
        <p:cxnSp>
          <p:nvCxnSpPr>
            <p:cNvPr id="14" name="Přímá spojovací šipka 13"/>
            <p:cNvCxnSpPr/>
            <p:nvPr/>
          </p:nvCxnSpPr>
          <p:spPr>
            <a:xfrm>
              <a:off x="4355976" y="2276872"/>
              <a:ext cx="4464496" cy="0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5652120" y="2276872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-2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308304" y="227687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7" name="Přímá spojovací čára 16"/>
            <p:cNvCxnSpPr/>
            <p:nvPr/>
          </p:nvCxnSpPr>
          <p:spPr>
            <a:xfrm>
              <a:off x="5796136" y="2132856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7380312" y="2132856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Plus 20"/>
          <p:cNvSpPr/>
          <p:nvPr/>
        </p:nvSpPr>
        <p:spPr>
          <a:xfrm>
            <a:off x="8028384" y="3284984"/>
            <a:ext cx="576064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us 21"/>
          <p:cNvSpPr/>
          <p:nvPr/>
        </p:nvSpPr>
        <p:spPr>
          <a:xfrm>
            <a:off x="6444208" y="3284984"/>
            <a:ext cx="576064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>
            <a:off x="8028384" y="3789040"/>
            <a:ext cx="576064" cy="504056"/>
          </a:xfrm>
          <a:prstGeom prst="mathPlus">
            <a:avLst/>
          </a:prstGeom>
          <a:solidFill>
            <a:schemeClr val="tx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ínus 23"/>
          <p:cNvSpPr/>
          <p:nvPr/>
        </p:nvSpPr>
        <p:spPr>
          <a:xfrm>
            <a:off x="4860032" y="3861048"/>
            <a:ext cx="576064" cy="288032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ínus 24"/>
          <p:cNvSpPr/>
          <p:nvPr/>
        </p:nvSpPr>
        <p:spPr>
          <a:xfrm>
            <a:off x="4860032" y="3429000"/>
            <a:ext cx="576064" cy="288032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ínus 25"/>
          <p:cNvSpPr/>
          <p:nvPr/>
        </p:nvSpPr>
        <p:spPr>
          <a:xfrm>
            <a:off x="6444208" y="3933056"/>
            <a:ext cx="576064" cy="288032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2699792" y="4293096"/>
          <a:ext cx="1766331" cy="4782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5" name="Rovnice" r:id="rId13" imgW="799920" imgH="215640" progId="Equation.3">
                  <p:embed/>
                </p:oleObj>
              </mc:Choice>
              <mc:Fallback>
                <p:oleObj name="Rovnice" r:id="rId13" imgW="79992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4293096"/>
                        <a:ext cx="1766331" cy="47825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Mínus 27"/>
          <p:cNvSpPr/>
          <p:nvPr/>
        </p:nvSpPr>
        <p:spPr>
          <a:xfrm>
            <a:off x="6444208" y="4437112"/>
            <a:ext cx="576064" cy="288032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8028384" y="4293096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4932040" y="4293096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4860032" y="5949280"/>
            <a:ext cx="4052888" cy="666750"/>
            <a:chOff x="2411760" y="3284984"/>
            <a:chExt cx="4052888" cy="666750"/>
          </a:xfrm>
        </p:grpSpPr>
        <p:graphicFrame>
          <p:nvGraphicFramePr>
            <p:cNvPr id="34" name="Object 3"/>
            <p:cNvGraphicFramePr>
              <a:graphicFrameLocks noChangeAspect="1"/>
            </p:cNvGraphicFramePr>
            <p:nvPr/>
          </p:nvGraphicFramePr>
          <p:xfrm>
            <a:off x="2411760" y="3284984"/>
            <a:ext cx="4052888" cy="6667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2486" name="Rovnice" r:id="rId15" imgW="1307880" imgH="215640" progId="Equation.3">
                    <p:embed/>
                  </p:oleObj>
                </mc:Choice>
                <mc:Fallback>
                  <p:oleObj name="Rovnice" r:id="rId15" imgW="1307880" imgH="215640" progId="Equation.3">
                    <p:embed/>
                    <p:pic>
                      <p:nvPicPr>
                        <p:cNvPr id="0" name="Picture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11760" y="3284984"/>
                          <a:ext cx="4052888" cy="6667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35" name="Přímá spojovací čára 34"/>
            <p:cNvCxnSpPr/>
            <p:nvPr/>
          </p:nvCxnSpPr>
          <p:spPr>
            <a:xfrm>
              <a:off x="2411760" y="3861048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>
              <a:off x="2411760" y="3933056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Nadpis 1"/>
          <p:cNvSpPr txBox="1">
            <a:spLocks/>
          </p:cNvSpPr>
          <p:nvPr/>
        </p:nvSpPr>
        <p:spPr>
          <a:xfrm>
            <a:off x="107504" y="5373216"/>
            <a:ext cx="925252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Řešením jsou intervaly s červeným plus v poslední řádce (hledali jsme x, pro která je výraz vlevo</a:t>
            </a:r>
          </a:p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 větší než nula):.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5868144" y="3284984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7452320" y="3789040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2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0.02709 L -0.00191 0.0777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-0.02709 L -0.00122 0.07801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2709 L -0.00087 0.06736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2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Př.2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63490" name="Object 2"/>
          <p:cNvGraphicFramePr>
            <a:graphicFrameLocks noChangeAspect="1"/>
          </p:cNvGraphicFramePr>
          <p:nvPr/>
        </p:nvGraphicFramePr>
        <p:xfrm>
          <a:off x="4731792" y="764704"/>
          <a:ext cx="4412208" cy="6231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09" name="Rovnice" r:id="rId3" imgW="1523880" imgH="215640" progId="Equation.3">
                  <p:embed/>
                </p:oleObj>
              </mc:Choice>
              <mc:Fallback>
                <p:oleObj name="Rovnice" r:id="rId3" imgW="152388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31792" y="764704"/>
                        <a:ext cx="4412208" cy="6231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467544" y="1628800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Nulové body: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63491" name="Object 3"/>
          <p:cNvGraphicFramePr>
            <a:graphicFrameLocks noChangeAspect="1"/>
          </p:cNvGraphicFramePr>
          <p:nvPr/>
        </p:nvGraphicFramePr>
        <p:xfrm>
          <a:off x="2787650" y="1700213"/>
          <a:ext cx="1874838" cy="1171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0" name="Rovnice" r:id="rId5" imgW="647640" imgH="406080" progId="Equation.3">
                  <p:embed/>
                </p:oleObj>
              </mc:Choice>
              <mc:Fallback>
                <p:oleObj name="Rovnice" r:id="rId5" imgW="647640" imgH="4060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7650" y="1700213"/>
                        <a:ext cx="1874838" cy="1171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492" name="Object 4"/>
          <p:cNvGraphicFramePr>
            <a:graphicFrameLocks noChangeAspect="1"/>
          </p:cNvGraphicFramePr>
          <p:nvPr/>
        </p:nvGraphicFramePr>
        <p:xfrm>
          <a:off x="5004048" y="1700808"/>
          <a:ext cx="1838325" cy="1830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1" name="Rovnice" r:id="rId7" imgW="634680" imgH="634680" progId="Equation.3">
                  <p:embed/>
                </p:oleObj>
              </mc:Choice>
              <mc:Fallback>
                <p:oleObj name="Rovnice" r:id="rId7" imgW="634680" imgH="6346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4048" y="1700808"/>
                        <a:ext cx="1838325" cy="1830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493" name="Object 5"/>
          <p:cNvGraphicFramePr>
            <a:graphicFrameLocks noChangeAspect="1"/>
          </p:cNvGraphicFramePr>
          <p:nvPr/>
        </p:nvGraphicFramePr>
        <p:xfrm>
          <a:off x="7164288" y="1700808"/>
          <a:ext cx="1765300" cy="2452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2" name="Rovnice" r:id="rId9" imgW="609480" imgH="850680" progId="Equation.3">
                  <p:embed/>
                </p:oleObj>
              </mc:Choice>
              <mc:Fallback>
                <p:oleObj name="Rovnice" r:id="rId9" imgW="609480" imgH="8506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4288" y="1700808"/>
                        <a:ext cx="1765300" cy="24526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0" name="Skupina 19"/>
          <p:cNvGrpSpPr/>
          <p:nvPr/>
        </p:nvGrpSpPr>
        <p:grpSpPr>
          <a:xfrm>
            <a:off x="899592" y="4365104"/>
            <a:ext cx="7272808" cy="1152128"/>
            <a:chOff x="899592" y="4365104"/>
            <a:chExt cx="7272808" cy="1152128"/>
          </a:xfrm>
        </p:grpSpPr>
        <p:cxnSp>
          <p:nvCxnSpPr>
            <p:cNvPr id="9" name="Přímá spojovací šipka 8"/>
            <p:cNvCxnSpPr/>
            <p:nvPr/>
          </p:nvCxnSpPr>
          <p:spPr>
            <a:xfrm>
              <a:off x="899592" y="4509120"/>
              <a:ext cx="7272808" cy="0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2483768" y="4725144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-2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2771800" y="4365104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4572000" y="4365104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6372200" y="4365104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18" name="Objekt 17"/>
            <p:cNvGraphicFramePr>
              <a:graphicFrameLocks noChangeAspect="1"/>
            </p:cNvGraphicFramePr>
            <p:nvPr/>
          </p:nvGraphicFramePr>
          <p:xfrm>
            <a:off x="4283968" y="4725144"/>
            <a:ext cx="510249" cy="79208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3513" name="Rovnice" r:id="rId11" imgW="253800" imgH="393480" progId="Equation.3">
                    <p:embed/>
                  </p:oleObj>
                </mc:Choice>
                <mc:Fallback>
                  <p:oleObj name="Rovnice" r:id="rId11" imgW="253800" imgH="393480" progId="Equation.3">
                    <p:embed/>
                    <p:pic>
                      <p:nvPicPr>
                        <p:cNvPr id="0" name="Picture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83968" y="4725144"/>
                          <a:ext cx="510249" cy="792088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9" name="TextovéPole 18"/>
            <p:cNvSpPr txBox="1"/>
            <p:nvPr/>
          </p:nvSpPr>
          <p:spPr>
            <a:xfrm>
              <a:off x="6228184" y="4797152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aphicFrame>
        <p:nvGraphicFramePr>
          <p:cNvPr id="63495" name="Object 7"/>
          <p:cNvGraphicFramePr>
            <a:graphicFrameLocks noChangeAspect="1"/>
          </p:cNvGraphicFramePr>
          <p:nvPr/>
        </p:nvGraphicFramePr>
        <p:xfrm>
          <a:off x="1012825" y="5470525"/>
          <a:ext cx="1395413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4" name="Rovnice" r:id="rId13" imgW="583920" imgH="253800" progId="Equation.3">
                  <p:embed/>
                </p:oleObj>
              </mc:Choice>
              <mc:Fallback>
                <p:oleObj name="Rovnice" r:id="rId13" imgW="583920" imgH="2538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12825" y="5470525"/>
                        <a:ext cx="1395413" cy="609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496" name="Object 8"/>
          <p:cNvGraphicFramePr>
            <a:graphicFrameLocks noChangeAspect="1"/>
          </p:cNvGraphicFramePr>
          <p:nvPr/>
        </p:nvGraphicFramePr>
        <p:xfrm>
          <a:off x="2998788" y="5257800"/>
          <a:ext cx="1457325" cy="103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5" name="Rovnice" r:id="rId15" imgW="609480" imgH="431640" progId="Equation.3">
                  <p:embed/>
                </p:oleObj>
              </mc:Choice>
              <mc:Fallback>
                <p:oleObj name="Rovnice" r:id="rId15" imgW="609480" imgH="431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8788" y="5257800"/>
                        <a:ext cx="1457325" cy="1035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498" name="Object 10"/>
          <p:cNvGraphicFramePr>
            <a:graphicFrameLocks noChangeAspect="1"/>
          </p:cNvGraphicFramePr>
          <p:nvPr/>
        </p:nvGraphicFramePr>
        <p:xfrm>
          <a:off x="4932040" y="5301208"/>
          <a:ext cx="1214437" cy="103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6" name="Rovnice" r:id="rId17" imgW="507960" imgH="431640" progId="Equation.3">
                  <p:embed/>
                </p:oleObj>
              </mc:Choice>
              <mc:Fallback>
                <p:oleObj name="Rovnice" r:id="rId17" imgW="507960" imgH="4316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5301208"/>
                        <a:ext cx="1214437" cy="1035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499" name="Object 11"/>
          <p:cNvGraphicFramePr>
            <a:graphicFrameLocks noChangeAspect="1"/>
          </p:cNvGraphicFramePr>
          <p:nvPr/>
        </p:nvGraphicFramePr>
        <p:xfrm>
          <a:off x="6897688" y="5513388"/>
          <a:ext cx="881062" cy="608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517" name="Rovnice" r:id="rId19" imgW="368280" imgH="253800" progId="Equation.3">
                  <p:embed/>
                </p:oleObj>
              </mc:Choice>
              <mc:Fallback>
                <p:oleObj name="Rovnice" r:id="rId19" imgW="368280" imgH="2538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97688" y="5513388"/>
                        <a:ext cx="881062" cy="6080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63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52" y="116632"/>
          <a:ext cx="8352930" cy="34419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70586"/>
                <a:gridCol w="1670586"/>
                <a:gridCol w="1670586"/>
                <a:gridCol w="1670586"/>
                <a:gridCol w="1670586"/>
              </a:tblGrid>
              <a:tr h="10081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součin</a:t>
                      </a:r>
                      <a:endParaRPr lang="cs-CZ" sz="3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4514" name="Object 2"/>
          <p:cNvGraphicFramePr>
            <a:graphicFrameLocks noChangeAspect="1"/>
          </p:cNvGraphicFramePr>
          <p:nvPr/>
        </p:nvGraphicFramePr>
        <p:xfrm>
          <a:off x="2339752" y="404664"/>
          <a:ext cx="1395413" cy="60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4" name="Rovnice" r:id="rId3" imgW="583920" imgH="253800" progId="Equation.3">
                  <p:embed/>
                </p:oleObj>
              </mc:Choice>
              <mc:Fallback>
                <p:oleObj name="Rovnice" r:id="rId3" imgW="58392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404664"/>
                        <a:ext cx="1395413" cy="609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5" name="Object 3"/>
          <p:cNvGraphicFramePr>
            <a:graphicFrameLocks noChangeAspect="1"/>
          </p:cNvGraphicFramePr>
          <p:nvPr/>
        </p:nvGraphicFramePr>
        <p:xfrm>
          <a:off x="3995936" y="116632"/>
          <a:ext cx="1457325" cy="103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5" name="Rovnice" r:id="rId5" imgW="609480" imgH="431640" progId="Equation.3">
                  <p:embed/>
                </p:oleObj>
              </mc:Choice>
              <mc:Fallback>
                <p:oleObj name="Rovnice" r:id="rId5" imgW="60948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116632"/>
                        <a:ext cx="1457325" cy="1035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6" name="Object 4"/>
          <p:cNvGraphicFramePr>
            <a:graphicFrameLocks noChangeAspect="1"/>
          </p:cNvGraphicFramePr>
          <p:nvPr/>
        </p:nvGraphicFramePr>
        <p:xfrm>
          <a:off x="5796136" y="116632"/>
          <a:ext cx="1214437" cy="103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6" name="Rovnice" r:id="rId7" imgW="507960" imgH="431640" progId="Equation.3">
                  <p:embed/>
                </p:oleObj>
              </mc:Choice>
              <mc:Fallback>
                <p:oleObj name="Rovnice" r:id="rId7" imgW="50796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116632"/>
                        <a:ext cx="1214437" cy="1035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7" name="Object 5"/>
          <p:cNvGraphicFramePr>
            <a:graphicFrameLocks noChangeAspect="1"/>
          </p:cNvGraphicFramePr>
          <p:nvPr/>
        </p:nvGraphicFramePr>
        <p:xfrm>
          <a:off x="7596336" y="260648"/>
          <a:ext cx="911225" cy="668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7" name="Rovnice" r:id="rId9" imgW="380880" imgH="279360" progId="Equation.3">
                  <p:embed/>
                </p:oleObj>
              </mc:Choice>
              <mc:Fallback>
                <p:oleObj name="Rovnice" r:id="rId9" imgW="380880" imgH="27936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96336" y="260648"/>
                        <a:ext cx="911225" cy="668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8" name="Object 6"/>
          <p:cNvGraphicFramePr>
            <a:graphicFrameLocks noChangeAspect="1"/>
          </p:cNvGraphicFramePr>
          <p:nvPr/>
        </p:nvGraphicFramePr>
        <p:xfrm>
          <a:off x="827584" y="1196752"/>
          <a:ext cx="992188" cy="511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8" name="Rovnice" r:id="rId11" imgW="342720" imgH="177480" progId="Equation.3">
                  <p:embed/>
                </p:oleObj>
              </mc:Choice>
              <mc:Fallback>
                <p:oleObj name="Rovnice" r:id="rId11" imgW="3427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1196752"/>
                        <a:ext cx="992188" cy="511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19" name="Object 7"/>
          <p:cNvGraphicFramePr>
            <a:graphicFrameLocks noChangeAspect="1"/>
          </p:cNvGraphicFramePr>
          <p:nvPr/>
        </p:nvGraphicFramePr>
        <p:xfrm>
          <a:off x="683568" y="1772816"/>
          <a:ext cx="1176338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59" name="Rovnice" r:id="rId13" imgW="406080" imgH="177480" progId="Equation.3">
                  <p:embed/>
                </p:oleObj>
              </mc:Choice>
              <mc:Fallback>
                <p:oleObj name="Rovnice" r:id="rId13" imgW="40608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772816"/>
                        <a:ext cx="1176338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0" name="Object 8"/>
          <p:cNvGraphicFramePr>
            <a:graphicFrameLocks noChangeAspect="1"/>
          </p:cNvGraphicFramePr>
          <p:nvPr/>
        </p:nvGraphicFramePr>
        <p:xfrm>
          <a:off x="683568" y="2348880"/>
          <a:ext cx="1103312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0" name="Rovnice" r:id="rId15" imgW="380880" imgH="177480" progId="Equation.3">
                  <p:embed/>
                </p:oleObj>
              </mc:Choice>
              <mc:Fallback>
                <p:oleObj name="Rovnice" r:id="rId15" imgW="380880" imgH="177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2348880"/>
                        <a:ext cx="1103312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4355976" y="1052736"/>
          <a:ext cx="645914" cy="6459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1" name="Rovnice" r:id="rId17" imgW="139680" imgH="139680" progId="Equation.3">
                  <p:embed/>
                </p:oleObj>
              </mc:Choice>
              <mc:Fallback>
                <p:oleObj name="Rovnice" r:id="rId17" imgW="139680" imgH="1396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1052736"/>
                        <a:ext cx="645914" cy="64591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2" name="Object 10"/>
          <p:cNvGraphicFramePr>
            <a:graphicFrameLocks noChangeAspect="1"/>
          </p:cNvGraphicFramePr>
          <p:nvPr/>
        </p:nvGraphicFramePr>
        <p:xfrm>
          <a:off x="6012160" y="1052736"/>
          <a:ext cx="646113" cy="646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2" name="Rovnice" r:id="rId19" imgW="139680" imgH="139680" progId="Equation.3">
                  <p:embed/>
                </p:oleObj>
              </mc:Choice>
              <mc:Fallback>
                <p:oleObj name="Rovnice" r:id="rId19" imgW="139680" imgH="1396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1052736"/>
                        <a:ext cx="646113" cy="646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3" name="Object 11"/>
          <p:cNvGraphicFramePr>
            <a:graphicFrameLocks noChangeAspect="1"/>
          </p:cNvGraphicFramePr>
          <p:nvPr/>
        </p:nvGraphicFramePr>
        <p:xfrm>
          <a:off x="7740352" y="1052736"/>
          <a:ext cx="646113" cy="646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3" name="Rovnice" r:id="rId21" imgW="139680" imgH="139680" progId="Equation.3">
                  <p:embed/>
                </p:oleObj>
              </mc:Choice>
              <mc:Fallback>
                <p:oleObj name="Rovnice" r:id="rId21" imgW="139680" imgH="1396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0352" y="1052736"/>
                        <a:ext cx="646113" cy="646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4" name="Object 12"/>
          <p:cNvGraphicFramePr>
            <a:graphicFrameLocks noChangeAspect="1"/>
          </p:cNvGraphicFramePr>
          <p:nvPr/>
        </p:nvGraphicFramePr>
        <p:xfrm>
          <a:off x="7740352" y="1628800"/>
          <a:ext cx="646113" cy="646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4" name="Rovnice" r:id="rId22" imgW="139680" imgH="139680" progId="Equation.3">
                  <p:embed/>
                </p:oleObj>
              </mc:Choice>
              <mc:Fallback>
                <p:oleObj name="Rovnice" r:id="rId22" imgW="139680" imgH="1396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0352" y="1628800"/>
                        <a:ext cx="646113" cy="646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5" name="Object 13"/>
          <p:cNvGraphicFramePr>
            <a:graphicFrameLocks noChangeAspect="1"/>
          </p:cNvGraphicFramePr>
          <p:nvPr/>
        </p:nvGraphicFramePr>
        <p:xfrm>
          <a:off x="7740352" y="2204864"/>
          <a:ext cx="646113" cy="646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5" name="Rovnice" r:id="rId23" imgW="139680" imgH="139680" progId="Equation.3">
                  <p:embed/>
                </p:oleObj>
              </mc:Choice>
              <mc:Fallback>
                <p:oleObj name="Rovnice" r:id="rId23" imgW="139680" imgH="1396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40352" y="2204864"/>
                        <a:ext cx="646113" cy="646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6" name="Object 14"/>
          <p:cNvGraphicFramePr>
            <a:graphicFrameLocks noChangeAspect="1"/>
          </p:cNvGraphicFramePr>
          <p:nvPr/>
        </p:nvGraphicFramePr>
        <p:xfrm>
          <a:off x="6084168" y="2204864"/>
          <a:ext cx="646113" cy="646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6" name="Rovnice" r:id="rId24" imgW="139680" imgH="139680" progId="Equation.3">
                  <p:embed/>
                </p:oleObj>
              </mc:Choice>
              <mc:Fallback>
                <p:oleObj name="Rovnice" r:id="rId24" imgW="139680" imgH="1396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168" y="2204864"/>
                        <a:ext cx="646113" cy="646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7" name="Object 15"/>
          <p:cNvGraphicFramePr>
            <a:graphicFrameLocks noChangeAspect="1"/>
          </p:cNvGraphicFramePr>
          <p:nvPr/>
        </p:nvGraphicFramePr>
        <p:xfrm>
          <a:off x="2699792" y="1340768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7" name="Rovnice" r:id="rId25" imgW="126720" imgH="75960" progId="Equation.3">
                  <p:embed/>
                </p:oleObj>
              </mc:Choice>
              <mc:Fallback>
                <p:oleObj name="Rovnice" r:id="rId25" imgW="126720" imgH="7596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1340768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8" name="Object 16"/>
          <p:cNvGraphicFramePr>
            <a:graphicFrameLocks noChangeAspect="1"/>
          </p:cNvGraphicFramePr>
          <p:nvPr/>
        </p:nvGraphicFramePr>
        <p:xfrm>
          <a:off x="2699792" y="1844824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8" name="Rovnice" r:id="rId27" imgW="126720" imgH="75960" progId="Equation.3">
                  <p:embed/>
                </p:oleObj>
              </mc:Choice>
              <mc:Fallback>
                <p:oleObj name="Rovnice" r:id="rId27" imgW="126720" imgH="7596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1844824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29" name="Object 17"/>
          <p:cNvGraphicFramePr>
            <a:graphicFrameLocks noChangeAspect="1"/>
          </p:cNvGraphicFramePr>
          <p:nvPr/>
        </p:nvGraphicFramePr>
        <p:xfrm>
          <a:off x="2699792" y="2420888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69" name="Rovnice" r:id="rId29" imgW="126720" imgH="75960" progId="Equation.3">
                  <p:embed/>
                </p:oleObj>
              </mc:Choice>
              <mc:Fallback>
                <p:oleObj name="Rovnice" r:id="rId29" imgW="126720" imgH="7596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2420888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30" name="Object 18"/>
          <p:cNvGraphicFramePr>
            <a:graphicFrameLocks noChangeAspect="1"/>
          </p:cNvGraphicFramePr>
          <p:nvPr/>
        </p:nvGraphicFramePr>
        <p:xfrm>
          <a:off x="4355976" y="1772816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70" name="Rovnice" r:id="rId30" imgW="126720" imgH="75960" progId="Equation.3">
                  <p:embed/>
                </p:oleObj>
              </mc:Choice>
              <mc:Fallback>
                <p:oleObj name="Rovnice" r:id="rId30" imgW="126720" imgH="7596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1772816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31" name="Object 19"/>
          <p:cNvGraphicFramePr>
            <a:graphicFrameLocks noChangeAspect="1"/>
          </p:cNvGraphicFramePr>
          <p:nvPr/>
        </p:nvGraphicFramePr>
        <p:xfrm>
          <a:off x="4355976" y="2348880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71" name="Rovnice" r:id="rId31" imgW="126720" imgH="75960" progId="Equation.3">
                  <p:embed/>
                </p:oleObj>
              </mc:Choice>
              <mc:Fallback>
                <p:oleObj name="Rovnice" r:id="rId31" imgW="126720" imgH="7596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2348880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532" name="Object 20"/>
          <p:cNvGraphicFramePr>
            <a:graphicFrameLocks noChangeAspect="1"/>
          </p:cNvGraphicFramePr>
          <p:nvPr/>
        </p:nvGraphicFramePr>
        <p:xfrm>
          <a:off x="6012160" y="1772816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72" name="Rovnice" r:id="rId32" imgW="126720" imgH="75960" progId="Equation.3">
                  <p:embed/>
                </p:oleObj>
              </mc:Choice>
              <mc:Fallback>
                <p:oleObj name="Rovnice" r:id="rId32" imgW="126720" imgH="7596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2160" y="1772816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Plus 34"/>
          <p:cNvSpPr/>
          <p:nvPr/>
        </p:nvSpPr>
        <p:spPr>
          <a:xfrm>
            <a:off x="4427984" y="2996952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>
            <a:off x="7812360" y="2924944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ínus 36"/>
          <p:cNvSpPr/>
          <p:nvPr/>
        </p:nvSpPr>
        <p:spPr>
          <a:xfrm>
            <a:off x="6084168" y="3068960"/>
            <a:ext cx="576064" cy="288032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ínus 37"/>
          <p:cNvSpPr/>
          <p:nvPr/>
        </p:nvSpPr>
        <p:spPr>
          <a:xfrm>
            <a:off x="2771800" y="3068960"/>
            <a:ext cx="576064" cy="288032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0" y="3645024"/>
            <a:ext cx="925252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Řešením jsou intervaly s modrým mínusy posledním řádku (hledali jsme x, pro která je výraz vlevo menší nebo roven  nula):.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2339752" y="4581128"/>
            <a:ext cx="4608512" cy="1368152"/>
            <a:chOff x="2176909" y="2952205"/>
            <a:chExt cx="4608512" cy="1368152"/>
          </a:xfrm>
        </p:grpSpPr>
        <p:graphicFrame>
          <p:nvGraphicFramePr>
            <p:cNvPr id="41" name="Object 3"/>
            <p:cNvGraphicFramePr>
              <a:graphicFrameLocks noChangeAspect="1"/>
            </p:cNvGraphicFramePr>
            <p:nvPr/>
          </p:nvGraphicFramePr>
          <p:xfrm>
            <a:off x="2176909" y="2952205"/>
            <a:ext cx="4524375" cy="1333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4573" name="Rovnice" r:id="rId33" imgW="1460160" imgH="431640" progId="Equation.3">
                    <p:embed/>
                  </p:oleObj>
                </mc:Choice>
                <mc:Fallback>
                  <p:oleObj name="Rovnice" r:id="rId33" imgW="1460160" imgH="431640" progId="Equation.3">
                    <p:embed/>
                    <p:pic>
                      <p:nvPicPr>
                        <p:cNvPr id="0" name="Picture 2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76909" y="2952205"/>
                          <a:ext cx="4524375" cy="13335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42" name="Přímá spojovací čára 41"/>
            <p:cNvCxnSpPr/>
            <p:nvPr/>
          </p:nvCxnSpPr>
          <p:spPr>
            <a:xfrm>
              <a:off x="2248917" y="4248349"/>
              <a:ext cx="4536504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>
              <a:off x="2248917" y="4320357"/>
              <a:ext cx="4536504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Nadpis 1"/>
          <p:cNvSpPr txBox="1">
            <a:spLocks/>
          </p:cNvSpPr>
          <p:nvPr/>
        </p:nvSpPr>
        <p:spPr>
          <a:xfrm>
            <a:off x="251520" y="6165304"/>
            <a:ext cx="925252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Nulové body jsou součástí řešení, protože v nerovnosti je </a:t>
            </a:r>
            <a:r>
              <a:rPr lang="cs-CZ" sz="2600" dirty="0" smtClean="0">
                <a:latin typeface="Cambria Math"/>
                <a:ea typeface="Cambria Math"/>
                <a:cs typeface="Times New Roman" pitchFamily="18" charset="0"/>
              </a:rPr>
              <a:t>≤</a:t>
            </a:r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800" dirty="0" smtClean="0"/>
              <a:t>.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3851920" y="1124744"/>
            <a:ext cx="0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7236296" y="1700808"/>
            <a:ext cx="0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508104" y="2276872"/>
            <a:ext cx="0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6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000"/>
                                        <p:tgtEl>
                                          <p:spTgt spid="64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4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4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4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4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4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4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4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645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/>
      <p:bldP spid="4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764704"/>
            <a:ext cx="8928992" cy="57466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nerovnice v  </a:t>
            </a:r>
            <a:r>
              <a:rPr lang="cs-CZ" sz="80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podílovém</a:t>
            </a: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tvaru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Př.1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0898" name="Object 2"/>
          <p:cNvGraphicFramePr>
            <a:graphicFrameLocks noChangeAspect="1"/>
          </p:cNvGraphicFramePr>
          <p:nvPr/>
        </p:nvGraphicFramePr>
        <p:xfrm>
          <a:off x="5292080" y="404664"/>
          <a:ext cx="1690687" cy="1135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2" name="Rovnice" r:id="rId3" imgW="583920" imgH="393480" progId="Equation.3">
                  <p:embed/>
                </p:oleObj>
              </mc:Choice>
              <mc:Fallback>
                <p:oleObj name="Rovnice" r:id="rId3" imgW="5839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404664"/>
                        <a:ext cx="1690687" cy="1135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467544" y="2132856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Vidíme zlomek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mbria Math"/>
                <a:ea typeface="Cambria Math"/>
                <a:cs typeface="Times New Roman" pitchFamily="18" charset="0"/>
              </a:rPr>
              <a:t>⇒ 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jmenovatel nesmí být 0.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0899" name="Object 3"/>
          <p:cNvGraphicFramePr>
            <a:graphicFrameLocks noChangeAspect="1"/>
          </p:cNvGraphicFramePr>
          <p:nvPr/>
        </p:nvGraphicFramePr>
        <p:xfrm>
          <a:off x="3203848" y="2924944"/>
          <a:ext cx="1874838" cy="1171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3" name="Rovnice" r:id="rId5" imgW="647640" imgH="406080" progId="Equation.3">
                  <p:embed/>
                </p:oleObj>
              </mc:Choice>
              <mc:Fallback>
                <p:oleObj name="Rovnice" r:id="rId5" imgW="647640" imgH="4060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2924944"/>
                        <a:ext cx="1874838" cy="1171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323528" y="4437112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Dělení je vlastně násobení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mbria Math"/>
                <a:ea typeface="Cambria Math"/>
                <a:cs typeface="Times New Roman" pitchFamily="18" charset="0"/>
              </a:rPr>
              <a:t>⇒ 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Cambria Math"/>
                <a:cs typeface="Times New Roman" pitchFamily="18" charset="0"/>
              </a:rPr>
              <a:t>jde fakticky o stejný příklad jako u nerovnic v součinovém tvaru</a:t>
            </a: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0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88640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Nulové body</a:t>
            </a:r>
            <a:r>
              <a:rPr lang="cs-CZ" sz="3200" noProof="0" dirty="0" smtClean="0">
                <a:latin typeface="Times New Roman" pitchFamily="18" charset="0"/>
                <a:ea typeface="+mj-ea"/>
                <a:cs typeface="Times New Roman" pitchFamily="18" charset="0"/>
              </a:rPr>
              <a:t>: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1922" name="Object 2"/>
          <p:cNvGraphicFramePr>
            <a:graphicFrameLocks noChangeAspect="1"/>
          </p:cNvGraphicFramePr>
          <p:nvPr/>
        </p:nvGraphicFramePr>
        <p:xfrm>
          <a:off x="6318250" y="260350"/>
          <a:ext cx="1838325" cy="1171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3" name="Rovnice" r:id="rId3" imgW="634680" imgH="406080" progId="Equation.3">
                  <p:embed/>
                </p:oleObj>
              </mc:Choice>
              <mc:Fallback>
                <p:oleObj name="Rovnice" r:id="rId3" imgW="634680" imgH="4060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18250" y="260350"/>
                        <a:ext cx="1838325" cy="1171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3" name="Object 3"/>
          <p:cNvGraphicFramePr>
            <a:graphicFrameLocks noChangeAspect="1"/>
          </p:cNvGraphicFramePr>
          <p:nvPr/>
        </p:nvGraphicFramePr>
        <p:xfrm>
          <a:off x="3635896" y="260648"/>
          <a:ext cx="1581150" cy="1171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4" name="Rovnice" r:id="rId5" imgW="545760" imgH="406080" progId="Equation.3">
                  <p:embed/>
                </p:oleObj>
              </mc:Choice>
              <mc:Fallback>
                <p:oleObj name="Rovnice" r:id="rId5" imgW="545760" imgH="4060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260648"/>
                        <a:ext cx="1581150" cy="1171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3347864" y="1484784"/>
            <a:ext cx="4464496" cy="667236"/>
            <a:chOff x="4355976" y="2132856"/>
            <a:chExt cx="4464496" cy="667236"/>
          </a:xfrm>
        </p:grpSpPr>
        <p:cxnSp>
          <p:nvCxnSpPr>
            <p:cNvPr id="6" name="Přímá spojovací šipka 5"/>
            <p:cNvCxnSpPr/>
            <p:nvPr/>
          </p:nvCxnSpPr>
          <p:spPr>
            <a:xfrm>
              <a:off x="4355976" y="2276872"/>
              <a:ext cx="4464496" cy="0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5652120" y="2276872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-5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308304" y="227687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>
              <a:off x="5796136" y="2132856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7380312" y="2132856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691680" y="2132856"/>
          <a:ext cx="6312024" cy="20882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  <a:gridCol w="1427820"/>
                <a:gridCol w="1578006"/>
                <a:gridCol w="1578006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3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1924" name="Object 4"/>
          <p:cNvGraphicFramePr>
            <a:graphicFrameLocks noChangeAspect="1"/>
          </p:cNvGraphicFramePr>
          <p:nvPr/>
        </p:nvGraphicFramePr>
        <p:xfrm>
          <a:off x="1979712" y="2708920"/>
          <a:ext cx="955675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5" name="Rovnice" r:id="rId7" imgW="330120" imgH="177480" progId="Equation.3">
                  <p:embed/>
                </p:oleObj>
              </mc:Choice>
              <mc:Fallback>
                <p:oleObj name="Rovnice" r:id="rId7" imgW="330120" imgH="177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708920"/>
                        <a:ext cx="955675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5" name="Object 5"/>
          <p:cNvGraphicFramePr>
            <a:graphicFrameLocks noChangeAspect="1"/>
          </p:cNvGraphicFramePr>
          <p:nvPr/>
        </p:nvGraphicFramePr>
        <p:xfrm>
          <a:off x="1979712" y="3212976"/>
          <a:ext cx="955675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6" name="Rovnice" r:id="rId9" imgW="330120" imgH="177480" progId="Equation.3">
                  <p:embed/>
                </p:oleObj>
              </mc:Choice>
              <mc:Fallback>
                <p:oleObj name="Rovnice" r:id="rId9" imgW="33012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3212976"/>
                        <a:ext cx="955675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6" name="Object 6"/>
          <p:cNvGraphicFramePr>
            <a:graphicFrameLocks noChangeAspect="1"/>
          </p:cNvGraphicFramePr>
          <p:nvPr/>
        </p:nvGraphicFramePr>
        <p:xfrm>
          <a:off x="3419872" y="1628800"/>
          <a:ext cx="1340123" cy="5287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7" name="Rovnice" r:id="rId11" imgW="545760" imgH="215640" progId="Equation.3">
                  <p:embed/>
                </p:oleObj>
              </mc:Choice>
              <mc:Fallback>
                <p:oleObj name="Rovnice" r:id="rId11" imgW="54576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1628800"/>
                        <a:ext cx="1340123" cy="5287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7" name="Object 7"/>
          <p:cNvGraphicFramePr>
            <a:graphicFrameLocks noChangeAspect="1"/>
          </p:cNvGraphicFramePr>
          <p:nvPr/>
        </p:nvGraphicFramePr>
        <p:xfrm>
          <a:off x="5076056" y="1628800"/>
          <a:ext cx="1090613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8" name="Rovnice" r:id="rId13" imgW="444240" imgH="253800" progId="Equation.3">
                  <p:embed/>
                </p:oleObj>
              </mc:Choice>
              <mc:Fallback>
                <p:oleObj name="Rovnice" r:id="rId13" imgW="444240" imgH="2538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056" y="1628800"/>
                        <a:ext cx="1090613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28" name="Object 8"/>
          <p:cNvGraphicFramePr>
            <a:graphicFrameLocks noChangeAspect="1"/>
          </p:cNvGraphicFramePr>
          <p:nvPr/>
        </p:nvGraphicFramePr>
        <p:xfrm>
          <a:off x="6660232" y="1628800"/>
          <a:ext cx="935037" cy="622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59" name="Rovnice" r:id="rId15" imgW="380880" imgH="253800" progId="Equation.3">
                  <p:embed/>
                </p:oleObj>
              </mc:Choice>
              <mc:Fallback>
                <p:oleObj name="Rovnice" r:id="rId15" imgW="380880" imgH="25380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1628800"/>
                        <a:ext cx="935037" cy="622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6444208" y="2708920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860032" y="3212976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1929" name="Object 9"/>
          <p:cNvGraphicFramePr>
            <a:graphicFrameLocks noChangeAspect="1"/>
          </p:cNvGraphicFramePr>
          <p:nvPr/>
        </p:nvGraphicFramePr>
        <p:xfrm>
          <a:off x="3851920" y="2780928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0" name="Rovnice" r:id="rId17" imgW="126720" imgH="75960" progId="Equation.3">
                  <p:embed/>
                </p:oleObj>
              </mc:Choice>
              <mc:Fallback>
                <p:oleObj name="Rovnice" r:id="rId17" imgW="126720" imgH="7596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2780928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30" name="Object 10"/>
          <p:cNvGraphicFramePr>
            <a:graphicFrameLocks noChangeAspect="1"/>
          </p:cNvGraphicFramePr>
          <p:nvPr/>
        </p:nvGraphicFramePr>
        <p:xfrm>
          <a:off x="5364088" y="2780928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1" name="Rovnice" r:id="rId19" imgW="126720" imgH="75960" progId="Equation.3">
                  <p:embed/>
                </p:oleObj>
              </mc:Choice>
              <mc:Fallback>
                <p:oleObj name="Rovnice" r:id="rId19" imgW="126720" imgH="7596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2780928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31" name="Object 11"/>
          <p:cNvGraphicFramePr>
            <a:graphicFrameLocks noChangeAspect="1"/>
          </p:cNvGraphicFramePr>
          <p:nvPr/>
        </p:nvGraphicFramePr>
        <p:xfrm>
          <a:off x="3851920" y="3284984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2" name="Rovnice" r:id="rId20" imgW="126720" imgH="75960" progId="Equation.3">
                  <p:embed/>
                </p:oleObj>
              </mc:Choice>
              <mc:Fallback>
                <p:oleObj name="Rovnice" r:id="rId20" imgW="126720" imgH="7596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920" y="3284984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32" name="Object 12"/>
          <p:cNvGraphicFramePr>
            <a:graphicFrameLocks noChangeAspect="1"/>
          </p:cNvGraphicFramePr>
          <p:nvPr/>
        </p:nvGraphicFramePr>
        <p:xfrm>
          <a:off x="6876256" y="2636912"/>
          <a:ext cx="646112" cy="64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3" name="Rovnice" r:id="rId21" imgW="139680" imgH="139680" progId="Equation.3">
                  <p:embed/>
                </p:oleObj>
              </mc:Choice>
              <mc:Fallback>
                <p:oleObj name="Rovnice" r:id="rId21" imgW="139680" imgH="1396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2636912"/>
                        <a:ext cx="646112" cy="646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33" name="Object 13"/>
          <p:cNvGraphicFramePr>
            <a:graphicFrameLocks noChangeAspect="1"/>
          </p:cNvGraphicFramePr>
          <p:nvPr/>
        </p:nvGraphicFramePr>
        <p:xfrm>
          <a:off x="5364088" y="3140968"/>
          <a:ext cx="646112" cy="64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4" name="Rovnice" r:id="rId23" imgW="139680" imgH="139680" progId="Equation.3">
                  <p:embed/>
                </p:oleObj>
              </mc:Choice>
              <mc:Fallback>
                <p:oleObj name="Rovnice" r:id="rId23" imgW="139680" imgH="1396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3140968"/>
                        <a:ext cx="646112" cy="646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34" name="Object 14"/>
          <p:cNvGraphicFramePr>
            <a:graphicFrameLocks noChangeAspect="1"/>
          </p:cNvGraphicFramePr>
          <p:nvPr/>
        </p:nvGraphicFramePr>
        <p:xfrm>
          <a:off x="6876256" y="3140968"/>
          <a:ext cx="646112" cy="64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5" name="Rovnice" r:id="rId24" imgW="139680" imgH="139680" progId="Equation.3">
                  <p:embed/>
                </p:oleObj>
              </mc:Choice>
              <mc:Fallback>
                <p:oleObj name="Rovnice" r:id="rId24" imgW="139680" imgH="1396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3140968"/>
                        <a:ext cx="646112" cy="6461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Plus 24"/>
          <p:cNvSpPr/>
          <p:nvPr/>
        </p:nvSpPr>
        <p:spPr>
          <a:xfrm>
            <a:off x="3923928" y="3717032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>
            <a:off x="6948264" y="3717032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ínus 26"/>
          <p:cNvSpPr/>
          <p:nvPr/>
        </p:nvSpPr>
        <p:spPr>
          <a:xfrm>
            <a:off x="5364088" y="3861048"/>
            <a:ext cx="576064" cy="288032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0" y="4293096"/>
            <a:ext cx="925252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Řešením jsou intervaly s červeným plus v posledním řádku (hledali jsme x, pro která je výraz vlevo větší než nula):.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2555776" y="5157192"/>
            <a:ext cx="4090988" cy="784225"/>
            <a:chOff x="2392809" y="3226594"/>
            <a:chExt cx="4090988" cy="784225"/>
          </a:xfrm>
        </p:grpSpPr>
        <p:graphicFrame>
          <p:nvGraphicFramePr>
            <p:cNvPr id="30" name="Object 3"/>
            <p:cNvGraphicFramePr>
              <a:graphicFrameLocks noChangeAspect="1"/>
            </p:cNvGraphicFramePr>
            <p:nvPr/>
          </p:nvGraphicFramePr>
          <p:xfrm>
            <a:off x="2392809" y="3226594"/>
            <a:ext cx="4090988" cy="78422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1966" name="Rovnice" r:id="rId25" imgW="1320480" imgH="253800" progId="Equation.3">
                    <p:embed/>
                  </p:oleObj>
                </mc:Choice>
                <mc:Fallback>
                  <p:oleObj name="Rovnice" r:id="rId25" imgW="1320480" imgH="253800" progId="Equation.3">
                    <p:embed/>
                    <p:pic>
                      <p:nvPicPr>
                        <p:cNvPr id="0" name="Picture 1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392809" y="3226594"/>
                          <a:ext cx="4090988" cy="78422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31" name="Přímá spojovací čára 30"/>
            <p:cNvCxnSpPr/>
            <p:nvPr/>
          </p:nvCxnSpPr>
          <p:spPr>
            <a:xfrm>
              <a:off x="2411760" y="3861048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>
              <a:off x="2411760" y="3933056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Nadpis 1"/>
          <p:cNvSpPr txBox="1">
            <a:spLocks/>
          </p:cNvSpPr>
          <p:nvPr/>
        </p:nvSpPr>
        <p:spPr>
          <a:xfrm>
            <a:off x="251520" y="6021288"/>
            <a:ext cx="925252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-5 není řešením, protože           . 3 je řešením, protože čitatel </a:t>
            </a:r>
            <a:r>
              <a:rPr lang="cs-CZ" sz="2600" b="1" dirty="0" smtClean="0">
                <a:latin typeface="Times New Roman" pitchFamily="18" charset="0"/>
                <a:ea typeface="+mj-ea"/>
                <a:cs typeface="Times New Roman" pitchFamily="18" charset="0"/>
              </a:rPr>
              <a:t>≥</a:t>
            </a:r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 0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1937" name="Object 17"/>
          <p:cNvGraphicFramePr>
            <a:graphicFrameLocks noChangeAspect="1"/>
          </p:cNvGraphicFramePr>
          <p:nvPr/>
        </p:nvGraphicFramePr>
        <p:xfrm>
          <a:off x="3563888" y="6080320"/>
          <a:ext cx="936104" cy="3837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7" name="Rovnice" r:id="rId27" imgW="431640" imgH="177480" progId="Equation.3">
                  <p:embed/>
                </p:oleObj>
              </mc:Choice>
              <mc:Fallback>
                <p:oleObj name="Rovnice" r:id="rId27" imgW="431640" imgH="1774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6080320"/>
                        <a:ext cx="936104" cy="38370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1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1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07407E-6 L -0.00243 0.0875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819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44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-0.03495 L 0.0033 0.0805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8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3495 L -0.00365 0.08056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1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81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1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81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81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81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819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2000"/>
                                        <p:tgtEl>
                                          <p:spTgt spid="81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/>
      <p:bldP spid="3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Př.2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Vyřešte lineární nerovnici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2946" name="Object 2"/>
          <p:cNvGraphicFramePr>
            <a:graphicFrameLocks noChangeAspect="1"/>
          </p:cNvGraphicFramePr>
          <p:nvPr/>
        </p:nvGraphicFramePr>
        <p:xfrm>
          <a:off x="5076825" y="476250"/>
          <a:ext cx="2797175" cy="112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8" name="Rovnice" r:id="rId3" imgW="1041120" imgH="419040" progId="Equation.3">
                  <p:embed/>
                </p:oleObj>
              </mc:Choice>
              <mc:Fallback>
                <p:oleObj name="Rovnice" r:id="rId3" imgW="104112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6825" y="476250"/>
                        <a:ext cx="2797175" cy="1123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467544" y="2132856"/>
            <a:ext cx="8373616" cy="72008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Podmínky: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2947" name="Object 3"/>
          <p:cNvGraphicFramePr>
            <a:graphicFrameLocks noChangeAspect="1"/>
          </p:cNvGraphicFramePr>
          <p:nvPr/>
        </p:nvGraphicFramePr>
        <p:xfrm>
          <a:off x="2627784" y="2204864"/>
          <a:ext cx="1028700" cy="51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9" name="Rovnice" r:id="rId5" imgW="355320" imgH="177480" progId="Equation.3">
                  <p:embed/>
                </p:oleObj>
              </mc:Choice>
              <mc:Fallback>
                <p:oleObj name="Rovnice" r:id="rId5" imgW="355320" imgH="177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2204864"/>
                        <a:ext cx="1028700" cy="5127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48" name="Object 4"/>
          <p:cNvGraphicFramePr>
            <a:graphicFrameLocks noChangeAspect="1"/>
          </p:cNvGraphicFramePr>
          <p:nvPr/>
        </p:nvGraphicFramePr>
        <p:xfrm>
          <a:off x="4139952" y="2204864"/>
          <a:ext cx="992188" cy="512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60" name="Rovnice" r:id="rId7" imgW="342720" imgH="177480" progId="Equation.3">
                  <p:embed/>
                </p:oleObj>
              </mc:Choice>
              <mc:Fallback>
                <p:oleObj name="Rovnice" r:id="rId7" imgW="342720" imgH="177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2204864"/>
                        <a:ext cx="992188" cy="512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107504" y="3140968"/>
            <a:ext cx="2448272" cy="72008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Nulové body</a:t>
            </a: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82949" name="Object 5"/>
          <p:cNvGraphicFramePr>
            <a:graphicFrameLocks noChangeAspect="1"/>
          </p:cNvGraphicFramePr>
          <p:nvPr/>
        </p:nvGraphicFramePr>
        <p:xfrm>
          <a:off x="2627784" y="3140968"/>
          <a:ext cx="1028700" cy="512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61" name="Rovnice" r:id="rId9" imgW="355320" imgH="177480" progId="Equation.3">
                  <p:embed/>
                </p:oleObj>
              </mc:Choice>
              <mc:Fallback>
                <p:oleObj name="Rovnice" r:id="rId9" imgW="35532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3140968"/>
                        <a:ext cx="1028700" cy="512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0" name="Object 6"/>
          <p:cNvGraphicFramePr>
            <a:graphicFrameLocks noChangeAspect="1"/>
          </p:cNvGraphicFramePr>
          <p:nvPr/>
        </p:nvGraphicFramePr>
        <p:xfrm>
          <a:off x="4157663" y="3141663"/>
          <a:ext cx="992187" cy="512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62" name="Rovnice" r:id="rId11" imgW="342720" imgH="177480" progId="Equation.3">
                  <p:embed/>
                </p:oleObj>
              </mc:Choice>
              <mc:Fallback>
                <p:oleObj name="Rovnice" r:id="rId11" imgW="3427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57663" y="3141663"/>
                        <a:ext cx="992187" cy="512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1" name="Object 7"/>
          <p:cNvGraphicFramePr>
            <a:graphicFrameLocks noChangeAspect="1"/>
          </p:cNvGraphicFramePr>
          <p:nvPr/>
        </p:nvGraphicFramePr>
        <p:xfrm>
          <a:off x="5652120" y="3140968"/>
          <a:ext cx="1247775" cy="512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63" name="Rovnice" r:id="rId13" imgW="431640" imgH="177480" progId="Equation.3">
                  <p:embed/>
                </p:oleObj>
              </mc:Choice>
              <mc:Fallback>
                <p:oleObj name="Rovnice" r:id="rId13" imgW="43164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3140968"/>
                        <a:ext cx="1247775" cy="512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2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8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82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051720" y="0"/>
            <a:ext cx="6120680" cy="836712"/>
            <a:chOff x="2051720" y="3816424"/>
            <a:chExt cx="6120680" cy="836712"/>
          </a:xfrm>
        </p:grpSpPr>
        <p:cxnSp>
          <p:nvCxnSpPr>
            <p:cNvPr id="3" name="Přímá spojovací šipka 2"/>
            <p:cNvCxnSpPr/>
            <p:nvPr/>
          </p:nvCxnSpPr>
          <p:spPr>
            <a:xfrm>
              <a:off x="2051720" y="4509120"/>
              <a:ext cx="6120680" cy="0"/>
            </a:xfrm>
            <a:prstGeom prst="straightConnector1">
              <a:avLst/>
            </a:prstGeom>
            <a:ln w="22225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3059832" y="3816424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-4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3347864" y="4365104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76056" y="4365104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6948264" y="4365104"/>
              <a:ext cx="0" cy="28803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6732240" y="3816424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4860032" y="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51520" y="1052736"/>
          <a:ext cx="8352930" cy="25962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70586"/>
                <a:gridCol w="1425758"/>
                <a:gridCol w="1728192"/>
                <a:gridCol w="1857808"/>
                <a:gridCol w="1670586"/>
              </a:tblGrid>
              <a:tr h="4657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24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1985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3971" name="Object 3"/>
          <p:cNvGraphicFramePr>
            <a:graphicFrameLocks noChangeAspect="1"/>
          </p:cNvGraphicFramePr>
          <p:nvPr/>
        </p:nvGraphicFramePr>
        <p:xfrm>
          <a:off x="1979712" y="1052736"/>
          <a:ext cx="1371600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2" name="Rovnice" r:id="rId3" imgW="558720" imgH="215640" progId="Equation.3">
                  <p:embed/>
                </p:oleObj>
              </mc:Choice>
              <mc:Fallback>
                <p:oleObj name="Rovnice" r:id="rId3" imgW="55872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1052736"/>
                        <a:ext cx="1371600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2" name="Object 4"/>
          <p:cNvGraphicFramePr>
            <a:graphicFrameLocks noChangeAspect="1"/>
          </p:cNvGraphicFramePr>
          <p:nvPr/>
        </p:nvGraphicFramePr>
        <p:xfrm>
          <a:off x="3635896" y="1052736"/>
          <a:ext cx="1060450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3" name="Rovnice" r:id="rId5" imgW="431640" imgH="215640" progId="Equation.3">
                  <p:embed/>
                </p:oleObj>
              </mc:Choice>
              <mc:Fallback>
                <p:oleObj name="Rovnice" r:id="rId5" imgW="43164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1052736"/>
                        <a:ext cx="1060450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3" name="Object 5"/>
          <p:cNvGraphicFramePr>
            <a:graphicFrameLocks noChangeAspect="1"/>
          </p:cNvGraphicFramePr>
          <p:nvPr/>
        </p:nvGraphicFramePr>
        <p:xfrm>
          <a:off x="5508104" y="1052736"/>
          <a:ext cx="779462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4" name="Rovnice" r:id="rId7" imgW="317160" imgH="215640" progId="Equation.3">
                  <p:embed/>
                </p:oleObj>
              </mc:Choice>
              <mc:Fallback>
                <p:oleObj name="Rovnice" r:id="rId7" imgW="317160" imgH="215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104" y="1052736"/>
                        <a:ext cx="779462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4" name="Object 6"/>
          <p:cNvGraphicFramePr>
            <a:graphicFrameLocks noChangeAspect="1"/>
          </p:cNvGraphicFramePr>
          <p:nvPr/>
        </p:nvGraphicFramePr>
        <p:xfrm>
          <a:off x="7164288" y="1052736"/>
          <a:ext cx="904875" cy="528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5" name="Rovnice" r:id="rId9" imgW="368280" imgH="215640" progId="Equation.3">
                  <p:embed/>
                </p:oleObj>
              </mc:Choice>
              <mc:Fallback>
                <p:oleObj name="Rovnice" r:id="rId9" imgW="368280" imgH="215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4288" y="1052736"/>
                        <a:ext cx="904875" cy="528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5" name="Object 7"/>
          <p:cNvGraphicFramePr>
            <a:graphicFrameLocks noChangeAspect="1"/>
          </p:cNvGraphicFramePr>
          <p:nvPr/>
        </p:nvGraphicFramePr>
        <p:xfrm>
          <a:off x="755576" y="1628800"/>
          <a:ext cx="996950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6" name="Rovnice" r:id="rId11" imgW="406080" imgH="177480" progId="Equation.3">
                  <p:embed/>
                </p:oleObj>
              </mc:Choice>
              <mc:Fallback>
                <p:oleObj name="Rovnice" r:id="rId11" imgW="40608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1628800"/>
                        <a:ext cx="996950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6" name="Object 8"/>
          <p:cNvGraphicFramePr>
            <a:graphicFrameLocks noChangeAspect="1"/>
          </p:cNvGraphicFramePr>
          <p:nvPr/>
        </p:nvGraphicFramePr>
        <p:xfrm>
          <a:off x="899592" y="2060848"/>
          <a:ext cx="809625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7" name="Rovnice" r:id="rId13" imgW="330120" imgH="177480" progId="Equation.3">
                  <p:embed/>
                </p:oleObj>
              </mc:Choice>
              <mc:Fallback>
                <p:oleObj name="Rovnice" r:id="rId13" imgW="330120" imgH="177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060848"/>
                        <a:ext cx="809625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7" name="Object 9"/>
          <p:cNvGraphicFramePr>
            <a:graphicFrameLocks noChangeAspect="1"/>
          </p:cNvGraphicFramePr>
          <p:nvPr/>
        </p:nvGraphicFramePr>
        <p:xfrm>
          <a:off x="899592" y="2492896"/>
          <a:ext cx="809625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8" name="Rovnice" r:id="rId15" imgW="330120" imgH="177480" progId="Equation.3">
                  <p:embed/>
                </p:oleObj>
              </mc:Choice>
              <mc:Fallback>
                <p:oleObj name="Rovnice" r:id="rId15" imgW="330120" imgH="177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492896"/>
                        <a:ext cx="809625" cy="4349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1" name="Přímá spojovací čára 20"/>
          <p:cNvCxnSpPr/>
          <p:nvPr/>
        </p:nvCxnSpPr>
        <p:spPr>
          <a:xfrm>
            <a:off x="3347864" y="1556792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076056" y="2060848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948264" y="2492896"/>
            <a:ext cx="0" cy="50405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3978" name="Object 10"/>
          <p:cNvGraphicFramePr>
            <a:graphicFrameLocks noChangeAspect="1"/>
          </p:cNvGraphicFramePr>
          <p:nvPr/>
        </p:nvGraphicFramePr>
        <p:xfrm>
          <a:off x="2339752" y="1628800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19" name="Rovnice" r:id="rId17" imgW="126720" imgH="75960" progId="Equation.3">
                  <p:embed/>
                </p:oleObj>
              </mc:Choice>
              <mc:Fallback>
                <p:oleObj name="Rovnice" r:id="rId17" imgW="126720" imgH="7596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1628800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79" name="Object 11"/>
          <p:cNvGraphicFramePr>
            <a:graphicFrameLocks noChangeAspect="1"/>
          </p:cNvGraphicFramePr>
          <p:nvPr/>
        </p:nvGraphicFramePr>
        <p:xfrm>
          <a:off x="5724128" y="2132856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0" name="Rovnice" r:id="rId19" imgW="126720" imgH="75960" progId="Equation.3">
                  <p:embed/>
                </p:oleObj>
              </mc:Choice>
              <mc:Fallback>
                <p:oleObj name="Rovnice" r:id="rId19" imgW="126720" imgH="7596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132856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0" name="Object 12"/>
          <p:cNvGraphicFramePr>
            <a:graphicFrameLocks noChangeAspect="1"/>
          </p:cNvGraphicFramePr>
          <p:nvPr/>
        </p:nvGraphicFramePr>
        <p:xfrm>
          <a:off x="7452320" y="2132856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1" name="Rovnice" r:id="rId20" imgW="126720" imgH="75960" progId="Equation.3">
                  <p:embed/>
                </p:oleObj>
              </mc:Choice>
              <mc:Fallback>
                <p:oleObj name="Rovnice" r:id="rId20" imgW="126720" imgH="7596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52320" y="2132856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1" name="Object 13"/>
          <p:cNvGraphicFramePr>
            <a:graphicFrameLocks noChangeAspect="1"/>
          </p:cNvGraphicFramePr>
          <p:nvPr/>
        </p:nvGraphicFramePr>
        <p:xfrm>
          <a:off x="2339752" y="2564904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2" name="Rovnice" r:id="rId21" imgW="126720" imgH="75960" progId="Equation.3">
                  <p:embed/>
                </p:oleObj>
              </mc:Choice>
              <mc:Fallback>
                <p:oleObj name="Rovnice" r:id="rId21" imgW="126720" imgH="7596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2564904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2" name="Object 14"/>
          <p:cNvGraphicFramePr>
            <a:graphicFrameLocks noChangeAspect="1"/>
          </p:cNvGraphicFramePr>
          <p:nvPr/>
        </p:nvGraphicFramePr>
        <p:xfrm>
          <a:off x="3923928" y="2564904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3" name="Rovnice" r:id="rId22" imgW="126720" imgH="75960" progId="Equation.3">
                  <p:embed/>
                </p:oleObj>
              </mc:Choice>
              <mc:Fallback>
                <p:oleObj name="Rovnice" r:id="rId22" imgW="126720" imgH="7596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2564904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3" name="Object 15"/>
          <p:cNvGraphicFramePr>
            <a:graphicFrameLocks noChangeAspect="1"/>
          </p:cNvGraphicFramePr>
          <p:nvPr/>
        </p:nvGraphicFramePr>
        <p:xfrm>
          <a:off x="5724128" y="2564904"/>
          <a:ext cx="587375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4" name="Rovnice" r:id="rId23" imgW="126720" imgH="75960" progId="Equation.3">
                  <p:embed/>
                </p:oleObj>
              </mc:Choice>
              <mc:Fallback>
                <p:oleObj name="Rovnice" r:id="rId23" imgW="126720" imgH="7596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564904"/>
                        <a:ext cx="587375" cy="352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4" name="Object 16"/>
          <p:cNvGraphicFramePr>
            <a:graphicFrameLocks noChangeAspect="1"/>
          </p:cNvGraphicFramePr>
          <p:nvPr/>
        </p:nvGraphicFramePr>
        <p:xfrm>
          <a:off x="2411760" y="1988840"/>
          <a:ext cx="504056" cy="5055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5" name="Rovnice" r:id="rId24" imgW="139680" imgH="139680" progId="Equation.3">
                  <p:embed/>
                </p:oleObj>
              </mc:Choice>
              <mc:Fallback>
                <p:oleObj name="Rovnice" r:id="rId24" imgW="139680" imgH="1396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1988840"/>
                        <a:ext cx="504056" cy="5055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6" name="Object 18"/>
          <p:cNvGraphicFramePr>
            <a:graphicFrameLocks noChangeAspect="1"/>
          </p:cNvGraphicFramePr>
          <p:nvPr/>
        </p:nvGraphicFramePr>
        <p:xfrm>
          <a:off x="7452320" y="1556792"/>
          <a:ext cx="50482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6" name="Rovnice" r:id="rId26" imgW="139680" imgH="139680" progId="Equation.3">
                  <p:embed/>
                </p:oleObj>
              </mc:Choice>
              <mc:Fallback>
                <p:oleObj name="Rovnice" r:id="rId26" imgW="139680" imgH="1396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52320" y="1556792"/>
                        <a:ext cx="504825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7" name="Object 19"/>
          <p:cNvGraphicFramePr>
            <a:graphicFrameLocks noChangeAspect="1"/>
          </p:cNvGraphicFramePr>
          <p:nvPr/>
        </p:nvGraphicFramePr>
        <p:xfrm>
          <a:off x="5724128" y="1556792"/>
          <a:ext cx="50482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7" name="Rovnice" r:id="rId27" imgW="139680" imgH="139680" progId="Equation.3">
                  <p:embed/>
                </p:oleObj>
              </mc:Choice>
              <mc:Fallback>
                <p:oleObj name="Rovnice" r:id="rId27" imgW="139680" imgH="13968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1556792"/>
                        <a:ext cx="504825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8" name="Object 20"/>
          <p:cNvGraphicFramePr>
            <a:graphicFrameLocks noChangeAspect="1"/>
          </p:cNvGraphicFramePr>
          <p:nvPr/>
        </p:nvGraphicFramePr>
        <p:xfrm>
          <a:off x="3923928" y="1556792"/>
          <a:ext cx="50482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8" name="Rovnice" r:id="rId28" imgW="139680" imgH="139680" progId="Equation.3">
                  <p:embed/>
                </p:oleObj>
              </mc:Choice>
              <mc:Fallback>
                <p:oleObj name="Rovnice" r:id="rId28" imgW="139680" imgH="139680" progId="Equation.3">
                  <p:embed/>
                  <p:pic>
                    <p:nvPicPr>
                      <p:cNvPr id="0" name="Picture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1556792"/>
                        <a:ext cx="504825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89" name="Object 21"/>
          <p:cNvGraphicFramePr>
            <a:graphicFrameLocks noChangeAspect="1"/>
          </p:cNvGraphicFramePr>
          <p:nvPr/>
        </p:nvGraphicFramePr>
        <p:xfrm>
          <a:off x="3923928" y="1988840"/>
          <a:ext cx="50482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29" name="Rovnice" r:id="rId29" imgW="139680" imgH="139680" progId="Equation.3">
                  <p:embed/>
                </p:oleObj>
              </mc:Choice>
              <mc:Fallback>
                <p:oleObj name="Rovnice" r:id="rId29" imgW="139680" imgH="13968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928" y="1988840"/>
                        <a:ext cx="504825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3990" name="Object 22"/>
          <p:cNvGraphicFramePr>
            <a:graphicFrameLocks noChangeAspect="1"/>
          </p:cNvGraphicFramePr>
          <p:nvPr/>
        </p:nvGraphicFramePr>
        <p:xfrm>
          <a:off x="7524328" y="2492896"/>
          <a:ext cx="504825" cy="50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4030" name="Rovnice" r:id="rId30" imgW="139680" imgH="139680" progId="Equation.3">
                  <p:embed/>
                </p:oleObj>
              </mc:Choice>
              <mc:Fallback>
                <p:oleObj name="Rovnice" r:id="rId30" imgW="139680" imgH="13968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24328" y="2492896"/>
                        <a:ext cx="504825" cy="50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" name="Plus 36"/>
          <p:cNvSpPr/>
          <p:nvPr/>
        </p:nvSpPr>
        <p:spPr>
          <a:xfrm>
            <a:off x="2339752" y="3068960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>
            <a:off x="5796136" y="3068960"/>
            <a:ext cx="576064" cy="50405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ínus 39"/>
          <p:cNvSpPr/>
          <p:nvPr/>
        </p:nvSpPr>
        <p:spPr>
          <a:xfrm>
            <a:off x="3923928" y="3212976"/>
            <a:ext cx="576064" cy="288032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ínus 40"/>
          <p:cNvSpPr/>
          <p:nvPr/>
        </p:nvSpPr>
        <p:spPr>
          <a:xfrm>
            <a:off x="7524328" y="3140968"/>
            <a:ext cx="576064" cy="288032"/>
          </a:xfrm>
          <a:prstGeom prst="mathMinus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251520" y="3861048"/>
            <a:ext cx="864096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Řešením jsou intervaly s modrým mínus (hledali jsme x, pro která je výraz vlevo menší než nula):.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3" name="Nadpis 1"/>
          <p:cNvSpPr txBox="1">
            <a:spLocks/>
          </p:cNvSpPr>
          <p:nvPr/>
        </p:nvSpPr>
        <p:spPr>
          <a:xfrm>
            <a:off x="251520" y="4869160"/>
            <a:ext cx="9252520" cy="504056"/>
          </a:xfrm>
          <a:prstGeom prst="rect">
            <a:avLst/>
          </a:prstGeom>
        </p:spPr>
        <p:txBody>
          <a:bodyPr/>
          <a:lstStyle/>
          <a:p>
            <a:r>
              <a:rPr lang="cs-CZ" sz="2600" dirty="0" smtClean="0">
                <a:latin typeface="Times New Roman" pitchFamily="18" charset="0"/>
                <a:ea typeface="+mj-ea"/>
                <a:cs typeface="Times New Roman" pitchFamily="18" charset="0"/>
              </a:rPr>
              <a:t>Krajní body nejsou řešením, protože zlomek se nesmí rovnat 0</a:t>
            </a:r>
            <a:endParaRPr lang="cs-CZ" sz="26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pSp>
        <p:nvGrpSpPr>
          <p:cNvPr id="44" name="Skupina 43"/>
          <p:cNvGrpSpPr/>
          <p:nvPr/>
        </p:nvGrpSpPr>
        <p:grpSpPr>
          <a:xfrm>
            <a:off x="2574727" y="5648325"/>
            <a:ext cx="4032448" cy="666750"/>
            <a:chOff x="2411760" y="3285679"/>
            <a:chExt cx="4032448" cy="666750"/>
          </a:xfrm>
        </p:grpSpPr>
        <p:graphicFrame>
          <p:nvGraphicFramePr>
            <p:cNvPr id="45" name="Object 3"/>
            <p:cNvGraphicFramePr>
              <a:graphicFrameLocks noChangeAspect="1"/>
            </p:cNvGraphicFramePr>
            <p:nvPr/>
          </p:nvGraphicFramePr>
          <p:xfrm>
            <a:off x="2588171" y="3285679"/>
            <a:ext cx="3697287" cy="6667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4031" name="Rovnice" r:id="rId31" imgW="1193760" imgH="215640" progId="Equation.3">
                    <p:embed/>
                  </p:oleObj>
                </mc:Choice>
                <mc:Fallback>
                  <p:oleObj name="Rovnice" r:id="rId31" imgW="1193760" imgH="215640" progId="Equation.3">
                    <p:embed/>
                    <p:pic>
                      <p:nvPicPr>
                        <p:cNvPr id="0" name="Picture 2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588171" y="3285679"/>
                          <a:ext cx="3697287" cy="6667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46" name="Přímá spojovací čára 45"/>
            <p:cNvCxnSpPr/>
            <p:nvPr/>
          </p:nvCxnSpPr>
          <p:spPr>
            <a:xfrm>
              <a:off x="2411760" y="3861048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2411760" y="3933056"/>
              <a:ext cx="4032448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3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39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3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3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83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83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83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839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83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83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83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83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83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839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83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40" grpId="0" animBg="1"/>
      <p:bldP spid="41" grpId="0" animBg="1"/>
      <p:bldP spid="42" grpId="0"/>
      <p:bldP spid="4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69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1472</TotalTime>
  <Words>371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Rovnice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216</cp:revision>
  <dcterms:created xsi:type="dcterms:W3CDTF">2012-06-26T05:52:08Z</dcterms:created>
  <dcterms:modified xsi:type="dcterms:W3CDTF">2013-02-07T07:13:39Z</dcterms:modified>
</cp:coreProperties>
</file>