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18"/>
  </p:notesMasterIdLst>
  <p:sldIdLst>
    <p:sldId id="278" r:id="rId2"/>
    <p:sldId id="277" r:id="rId3"/>
    <p:sldId id="290" r:id="rId4"/>
    <p:sldId id="291" r:id="rId5"/>
    <p:sldId id="292" r:id="rId6"/>
    <p:sldId id="293" r:id="rId7"/>
    <p:sldId id="294" r:id="rId8"/>
    <p:sldId id="295" r:id="rId9"/>
    <p:sldId id="296" r:id="rId10"/>
    <p:sldId id="297" r:id="rId11"/>
    <p:sldId id="298" r:id="rId12"/>
    <p:sldId id="299" r:id="rId13"/>
    <p:sldId id="300" r:id="rId14"/>
    <p:sldId id="301" r:id="rId15"/>
    <p:sldId id="302" r:id="rId16"/>
    <p:sldId id="30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8" y="-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image" Target="../media/image2.wmf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image" Target="../media/image17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image" Target="../media/image18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image" Target="../media/image19.wmf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7" Type="http://schemas.openxmlformats.org/officeDocument/2006/relationships/image" Target="../media/image28.wmf"/><Relationship Id="rId2" Type="http://schemas.openxmlformats.org/officeDocument/2006/relationships/image" Target="../media/image25.wmf"/><Relationship Id="rId1" Type="http://schemas.openxmlformats.org/officeDocument/2006/relationships/image" Target="../media/image19.wmf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7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image" Target="../media/image19.wmf"/><Relationship Id="rId5" Type="http://schemas.openxmlformats.org/officeDocument/2006/relationships/image" Target="../media/image30.wmf"/><Relationship Id="rId4" Type="http://schemas.openxmlformats.org/officeDocument/2006/relationships/image" Target="../media/image29.wmf"/></Relationships>
</file>

<file path=ppt/drawings/_rels/vmlDrawing8.vml.rels><?xml version="1.0" encoding="UTF-8" standalone="yes"?>
<Relationships xmlns="http://schemas.openxmlformats.org/package/2006/relationships"><Relationship Id="rId2" Type="http://schemas.openxmlformats.org/officeDocument/2006/relationships/image" Target="../media/image32.wmf"/><Relationship Id="rId1" Type="http://schemas.openxmlformats.org/officeDocument/2006/relationships/image" Target="../media/image31.w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36.wmf"/><Relationship Id="rId2" Type="http://schemas.openxmlformats.org/officeDocument/2006/relationships/image" Target="../media/image35.wmf"/><Relationship Id="rId1" Type="http://schemas.openxmlformats.org/officeDocument/2006/relationships/image" Target="../media/image34.w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39.wmf"/><Relationship Id="rId2" Type="http://schemas.openxmlformats.org/officeDocument/2006/relationships/image" Target="../media/image38.wmf"/><Relationship Id="rId1" Type="http://schemas.openxmlformats.org/officeDocument/2006/relationships/image" Target="../media/image37.wmf"/><Relationship Id="rId6" Type="http://schemas.openxmlformats.org/officeDocument/2006/relationships/image" Target="../media/image42.wmf"/><Relationship Id="rId5" Type="http://schemas.openxmlformats.org/officeDocument/2006/relationships/image" Target="../media/image41.wmf"/><Relationship Id="rId4" Type="http://schemas.openxmlformats.org/officeDocument/2006/relationships/image" Target="../media/image40.wmf"/></Relationships>
</file>

<file path=ppt/drawings/_rels/vmlDrawing11.vml.rels><?xml version="1.0" encoding="UTF-8" standalone="yes"?>
<Relationships xmlns="http://schemas.openxmlformats.org/package/2006/relationships"><Relationship Id="rId8" Type="http://schemas.openxmlformats.org/officeDocument/2006/relationships/image" Target="../media/image49.wmf"/><Relationship Id="rId13" Type="http://schemas.openxmlformats.org/officeDocument/2006/relationships/image" Target="../media/image54.wmf"/><Relationship Id="rId3" Type="http://schemas.openxmlformats.org/officeDocument/2006/relationships/image" Target="../media/image44.wmf"/><Relationship Id="rId7" Type="http://schemas.openxmlformats.org/officeDocument/2006/relationships/image" Target="../media/image48.wmf"/><Relationship Id="rId12" Type="http://schemas.openxmlformats.org/officeDocument/2006/relationships/image" Target="../media/image53.wmf"/><Relationship Id="rId2" Type="http://schemas.openxmlformats.org/officeDocument/2006/relationships/image" Target="../media/image43.wmf"/><Relationship Id="rId16" Type="http://schemas.openxmlformats.org/officeDocument/2006/relationships/image" Target="../media/image57.wmf"/><Relationship Id="rId1" Type="http://schemas.openxmlformats.org/officeDocument/2006/relationships/image" Target="../media/image42.wmf"/><Relationship Id="rId6" Type="http://schemas.openxmlformats.org/officeDocument/2006/relationships/image" Target="../media/image47.wmf"/><Relationship Id="rId11" Type="http://schemas.openxmlformats.org/officeDocument/2006/relationships/image" Target="../media/image52.wmf"/><Relationship Id="rId5" Type="http://schemas.openxmlformats.org/officeDocument/2006/relationships/image" Target="../media/image46.wmf"/><Relationship Id="rId15" Type="http://schemas.openxmlformats.org/officeDocument/2006/relationships/image" Target="../media/image56.wmf"/><Relationship Id="rId10" Type="http://schemas.openxmlformats.org/officeDocument/2006/relationships/image" Target="../media/image51.wmf"/><Relationship Id="rId4" Type="http://schemas.openxmlformats.org/officeDocument/2006/relationships/image" Target="../media/image45.wmf"/><Relationship Id="rId9" Type="http://schemas.openxmlformats.org/officeDocument/2006/relationships/image" Target="../media/image50.wmf"/><Relationship Id="rId14" Type="http://schemas.openxmlformats.org/officeDocument/2006/relationships/image" Target="../media/image5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74E371-9844-4D4C-8E4F-09D86A1EE47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35FEC4-51BA-475F-BC0A-98088F5B3A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7939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13" Type="http://schemas.openxmlformats.org/officeDocument/2006/relationships/oleObject" Target="../embeddings/oleObject6.bin"/><Relationship Id="rId18" Type="http://schemas.openxmlformats.org/officeDocument/2006/relationships/image" Target="../media/image9.wmf"/><Relationship Id="rId3" Type="http://schemas.openxmlformats.org/officeDocument/2006/relationships/oleObject" Target="../embeddings/oleObject1.bin"/><Relationship Id="rId21" Type="http://schemas.openxmlformats.org/officeDocument/2006/relationships/oleObject" Target="../embeddings/oleObject10.bin"/><Relationship Id="rId7" Type="http://schemas.openxmlformats.org/officeDocument/2006/relationships/oleObject" Target="../embeddings/oleObject3.bin"/><Relationship Id="rId12" Type="http://schemas.openxmlformats.org/officeDocument/2006/relationships/image" Target="../media/image6.wmf"/><Relationship Id="rId17" Type="http://schemas.openxmlformats.org/officeDocument/2006/relationships/oleObject" Target="../embeddings/oleObject8.bin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8.wmf"/><Relationship Id="rId20" Type="http://schemas.openxmlformats.org/officeDocument/2006/relationships/image" Target="../media/image10.wmf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wmf"/><Relationship Id="rId11" Type="http://schemas.openxmlformats.org/officeDocument/2006/relationships/oleObject" Target="../embeddings/oleObject5.bin"/><Relationship Id="rId5" Type="http://schemas.openxmlformats.org/officeDocument/2006/relationships/oleObject" Target="../embeddings/oleObject2.bin"/><Relationship Id="rId15" Type="http://schemas.openxmlformats.org/officeDocument/2006/relationships/oleObject" Target="../embeddings/oleObject7.bin"/><Relationship Id="rId10" Type="http://schemas.openxmlformats.org/officeDocument/2006/relationships/image" Target="../media/image5.wmf"/><Relationship Id="rId19" Type="http://schemas.openxmlformats.org/officeDocument/2006/relationships/oleObject" Target="../embeddings/oleObject9.bin"/><Relationship Id="rId4" Type="http://schemas.openxmlformats.org/officeDocument/2006/relationships/image" Target="../media/image2.wmf"/><Relationship Id="rId9" Type="http://schemas.openxmlformats.org/officeDocument/2006/relationships/oleObject" Target="../embeddings/oleObject4.bin"/><Relationship Id="rId14" Type="http://schemas.openxmlformats.org/officeDocument/2006/relationships/image" Target="../media/image7.wmf"/><Relationship Id="rId22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oleObject" Target="../embeddings/oleObject11.bin"/><Relationship Id="rId7" Type="http://schemas.openxmlformats.org/officeDocument/2006/relationships/oleObject" Target="../embeddings/oleObject13.bin"/><Relationship Id="rId12" Type="http://schemas.openxmlformats.org/officeDocument/2006/relationships/image" Target="../media/image16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3.wmf"/><Relationship Id="rId11" Type="http://schemas.openxmlformats.org/officeDocument/2006/relationships/oleObject" Target="../embeddings/oleObject15.bin"/><Relationship Id="rId5" Type="http://schemas.openxmlformats.org/officeDocument/2006/relationships/oleObject" Target="../embeddings/oleObject12.bin"/><Relationship Id="rId10" Type="http://schemas.openxmlformats.org/officeDocument/2006/relationships/image" Target="../media/image15.wmf"/><Relationship Id="rId4" Type="http://schemas.openxmlformats.org/officeDocument/2006/relationships/image" Target="../media/image12.wmf"/><Relationship Id="rId9" Type="http://schemas.openxmlformats.org/officeDocument/2006/relationships/oleObject" Target="../embeddings/oleObject14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3.wmf"/><Relationship Id="rId5" Type="http://schemas.openxmlformats.org/officeDocument/2006/relationships/oleObject" Target="../embeddings/oleObject17.bin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9.wmf"/><Relationship Id="rId5" Type="http://schemas.openxmlformats.org/officeDocument/2006/relationships/oleObject" Target="../embeddings/oleObject19.bin"/><Relationship Id="rId4" Type="http://schemas.openxmlformats.org/officeDocument/2006/relationships/image" Target="../media/image18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13" Type="http://schemas.openxmlformats.org/officeDocument/2006/relationships/oleObject" Target="../embeddings/oleObject25.bin"/><Relationship Id="rId3" Type="http://schemas.openxmlformats.org/officeDocument/2006/relationships/oleObject" Target="../embeddings/oleObject20.bin"/><Relationship Id="rId7" Type="http://schemas.openxmlformats.org/officeDocument/2006/relationships/oleObject" Target="../embeddings/oleObject22.bin"/><Relationship Id="rId12" Type="http://schemas.openxmlformats.org/officeDocument/2006/relationships/image" Target="../media/image23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20.wmf"/><Relationship Id="rId11" Type="http://schemas.openxmlformats.org/officeDocument/2006/relationships/oleObject" Target="../embeddings/oleObject24.bin"/><Relationship Id="rId5" Type="http://schemas.openxmlformats.org/officeDocument/2006/relationships/oleObject" Target="../embeddings/oleObject21.bin"/><Relationship Id="rId10" Type="http://schemas.openxmlformats.org/officeDocument/2006/relationships/image" Target="../media/image22.wmf"/><Relationship Id="rId4" Type="http://schemas.openxmlformats.org/officeDocument/2006/relationships/image" Target="../media/image19.wmf"/><Relationship Id="rId9" Type="http://schemas.openxmlformats.org/officeDocument/2006/relationships/oleObject" Target="../embeddings/oleObject23.bin"/><Relationship Id="rId14" Type="http://schemas.openxmlformats.org/officeDocument/2006/relationships/image" Target="../media/image24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13" Type="http://schemas.openxmlformats.org/officeDocument/2006/relationships/oleObject" Target="../embeddings/oleObject31.bin"/><Relationship Id="rId3" Type="http://schemas.openxmlformats.org/officeDocument/2006/relationships/oleObject" Target="../embeddings/oleObject26.bin"/><Relationship Id="rId7" Type="http://schemas.openxmlformats.org/officeDocument/2006/relationships/oleObject" Target="../embeddings/oleObject28.bin"/><Relationship Id="rId12" Type="http://schemas.openxmlformats.org/officeDocument/2006/relationships/image" Target="../media/image23.wm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28.wmf"/><Relationship Id="rId1" Type="http://schemas.openxmlformats.org/officeDocument/2006/relationships/vmlDrawing" Target="../drawings/vmlDrawing6.vml"/><Relationship Id="rId6" Type="http://schemas.openxmlformats.org/officeDocument/2006/relationships/image" Target="../media/image25.wmf"/><Relationship Id="rId11" Type="http://schemas.openxmlformats.org/officeDocument/2006/relationships/oleObject" Target="../embeddings/oleObject30.bin"/><Relationship Id="rId5" Type="http://schemas.openxmlformats.org/officeDocument/2006/relationships/oleObject" Target="../embeddings/oleObject27.bin"/><Relationship Id="rId15" Type="http://schemas.openxmlformats.org/officeDocument/2006/relationships/oleObject" Target="../embeddings/oleObject32.bin"/><Relationship Id="rId10" Type="http://schemas.openxmlformats.org/officeDocument/2006/relationships/image" Target="../media/image27.wmf"/><Relationship Id="rId4" Type="http://schemas.openxmlformats.org/officeDocument/2006/relationships/image" Target="../media/image19.wmf"/><Relationship Id="rId9" Type="http://schemas.openxmlformats.org/officeDocument/2006/relationships/oleObject" Target="../embeddings/oleObject29.bin"/><Relationship Id="rId14" Type="http://schemas.openxmlformats.org/officeDocument/2006/relationships/image" Target="../media/image24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13" Type="http://schemas.openxmlformats.org/officeDocument/2006/relationships/oleObject" Target="../embeddings/oleObject39.bin"/><Relationship Id="rId3" Type="http://schemas.openxmlformats.org/officeDocument/2006/relationships/oleObject" Target="../embeddings/oleObject33.bin"/><Relationship Id="rId7" Type="http://schemas.openxmlformats.org/officeDocument/2006/relationships/oleObject" Target="../embeddings/oleObject35.bin"/><Relationship Id="rId12" Type="http://schemas.openxmlformats.org/officeDocument/2006/relationships/oleObject" Target="../embeddings/oleObject38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23.wmf"/><Relationship Id="rId11" Type="http://schemas.openxmlformats.org/officeDocument/2006/relationships/oleObject" Target="../embeddings/oleObject37.bin"/><Relationship Id="rId5" Type="http://schemas.openxmlformats.org/officeDocument/2006/relationships/oleObject" Target="../embeddings/oleObject34.bin"/><Relationship Id="rId10" Type="http://schemas.openxmlformats.org/officeDocument/2006/relationships/image" Target="../media/image29.wmf"/><Relationship Id="rId4" Type="http://schemas.openxmlformats.org/officeDocument/2006/relationships/image" Target="../media/image19.wmf"/><Relationship Id="rId9" Type="http://schemas.openxmlformats.org/officeDocument/2006/relationships/oleObject" Target="../embeddings/oleObject36.bin"/><Relationship Id="rId14" Type="http://schemas.openxmlformats.org/officeDocument/2006/relationships/image" Target="../media/image30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41.png"/><Relationship Id="rId18" Type="http://schemas.openxmlformats.org/officeDocument/2006/relationships/image" Target="../media/image32.wmf"/><Relationship Id="rId3" Type="http://schemas.openxmlformats.org/officeDocument/2006/relationships/oleObject" Target="../embeddings/oleObject40.bin"/><Relationship Id="rId7" Type="http://schemas.openxmlformats.org/officeDocument/2006/relationships/image" Target="../media/image35.png"/><Relationship Id="rId12" Type="http://schemas.openxmlformats.org/officeDocument/2006/relationships/image" Target="../media/image40.png"/><Relationship Id="rId17" Type="http://schemas.openxmlformats.org/officeDocument/2006/relationships/oleObject" Target="../embeddings/oleObject41.bin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44.png"/><Relationship Id="rId1" Type="http://schemas.openxmlformats.org/officeDocument/2006/relationships/vmlDrawing" Target="../drawings/vmlDrawing8.v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5" Type="http://schemas.openxmlformats.org/officeDocument/2006/relationships/image" Target="../media/image43.png"/><Relationship Id="rId10" Type="http://schemas.openxmlformats.org/officeDocument/2006/relationships/image" Target="../media/image38.png"/><Relationship Id="rId4" Type="http://schemas.openxmlformats.org/officeDocument/2006/relationships/image" Target="../media/image31.wmf"/><Relationship Id="rId9" Type="http://schemas.openxmlformats.org/officeDocument/2006/relationships/image" Target="../media/image37.png"/><Relationship Id="rId14" Type="http://schemas.openxmlformats.org/officeDocument/2006/relationships/image" Target="../media/image4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wmf"/><Relationship Id="rId3" Type="http://schemas.openxmlformats.org/officeDocument/2006/relationships/oleObject" Target="../embeddings/oleObject42.bin"/><Relationship Id="rId7" Type="http://schemas.openxmlformats.org/officeDocument/2006/relationships/oleObject" Target="../embeddings/oleObject4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35.wmf"/><Relationship Id="rId5" Type="http://schemas.openxmlformats.org/officeDocument/2006/relationships/oleObject" Target="../embeddings/oleObject43.bin"/><Relationship Id="rId4" Type="http://schemas.openxmlformats.org/officeDocument/2006/relationships/image" Target="../media/image34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wmf"/><Relationship Id="rId13" Type="http://schemas.openxmlformats.org/officeDocument/2006/relationships/oleObject" Target="../embeddings/oleObject50.bin"/><Relationship Id="rId3" Type="http://schemas.openxmlformats.org/officeDocument/2006/relationships/oleObject" Target="../embeddings/oleObject45.bin"/><Relationship Id="rId7" Type="http://schemas.openxmlformats.org/officeDocument/2006/relationships/oleObject" Target="../embeddings/oleObject47.bin"/><Relationship Id="rId12" Type="http://schemas.openxmlformats.org/officeDocument/2006/relationships/image" Target="../media/image41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38.wmf"/><Relationship Id="rId11" Type="http://schemas.openxmlformats.org/officeDocument/2006/relationships/oleObject" Target="../embeddings/oleObject49.bin"/><Relationship Id="rId5" Type="http://schemas.openxmlformats.org/officeDocument/2006/relationships/oleObject" Target="../embeddings/oleObject46.bin"/><Relationship Id="rId10" Type="http://schemas.openxmlformats.org/officeDocument/2006/relationships/image" Target="../media/image40.wmf"/><Relationship Id="rId4" Type="http://schemas.openxmlformats.org/officeDocument/2006/relationships/image" Target="../media/image37.wmf"/><Relationship Id="rId9" Type="http://schemas.openxmlformats.org/officeDocument/2006/relationships/oleObject" Target="../embeddings/oleObject48.bin"/><Relationship Id="rId14" Type="http://schemas.openxmlformats.org/officeDocument/2006/relationships/image" Target="../media/image42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wmf"/><Relationship Id="rId13" Type="http://schemas.openxmlformats.org/officeDocument/2006/relationships/oleObject" Target="../embeddings/oleObject56.bin"/><Relationship Id="rId18" Type="http://schemas.openxmlformats.org/officeDocument/2006/relationships/image" Target="../media/image49.wmf"/><Relationship Id="rId26" Type="http://schemas.openxmlformats.org/officeDocument/2006/relationships/image" Target="../media/image53.wmf"/><Relationship Id="rId39" Type="http://schemas.openxmlformats.org/officeDocument/2006/relationships/oleObject" Target="../embeddings/oleObject72.bin"/><Relationship Id="rId3" Type="http://schemas.openxmlformats.org/officeDocument/2006/relationships/oleObject" Target="../embeddings/oleObject51.bin"/><Relationship Id="rId21" Type="http://schemas.openxmlformats.org/officeDocument/2006/relationships/oleObject" Target="../embeddings/oleObject60.bin"/><Relationship Id="rId34" Type="http://schemas.openxmlformats.org/officeDocument/2006/relationships/image" Target="../media/image55.wmf"/><Relationship Id="rId42" Type="http://schemas.openxmlformats.org/officeDocument/2006/relationships/oleObject" Target="../embeddings/oleObject75.bin"/><Relationship Id="rId7" Type="http://schemas.openxmlformats.org/officeDocument/2006/relationships/oleObject" Target="../embeddings/oleObject53.bin"/><Relationship Id="rId12" Type="http://schemas.openxmlformats.org/officeDocument/2006/relationships/image" Target="../media/image46.wmf"/><Relationship Id="rId17" Type="http://schemas.openxmlformats.org/officeDocument/2006/relationships/oleObject" Target="../embeddings/oleObject58.bin"/><Relationship Id="rId25" Type="http://schemas.openxmlformats.org/officeDocument/2006/relationships/oleObject" Target="../embeddings/oleObject62.bin"/><Relationship Id="rId33" Type="http://schemas.openxmlformats.org/officeDocument/2006/relationships/oleObject" Target="../embeddings/oleObject68.bin"/><Relationship Id="rId38" Type="http://schemas.openxmlformats.org/officeDocument/2006/relationships/oleObject" Target="../embeddings/oleObject71.bin"/><Relationship Id="rId46" Type="http://schemas.openxmlformats.org/officeDocument/2006/relationships/image" Target="../media/image57.wm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48.wmf"/><Relationship Id="rId20" Type="http://schemas.openxmlformats.org/officeDocument/2006/relationships/image" Target="../media/image50.wmf"/><Relationship Id="rId29" Type="http://schemas.openxmlformats.org/officeDocument/2006/relationships/oleObject" Target="../embeddings/oleObject64.bin"/><Relationship Id="rId41" Type="http://schemas.openxmlformats.org/officeDocument/2006/relationships/oleObject" Target="../embeddings/oleObject74.bin"/><Relationship Id="rId1" Type="http://schemas.openxmlformats.org/officeDocument/2006/relationships/vmlDrawing" Target="../drawings/vmlDrawing11.vml"/><Relationship Id="rId6" Type="http://schemas.openxmlformats.org/officeDocument/2006/relationships/image" Target="../media/image43.wmf"/><Relationship Id="rId11" Type="http://schemas.openxmlformats.org/officeDocument/2006/relationships/oleObject" Target="../embeddings/oleObject55.bin"/><Relationship Id="rId24" Type="http://schemas.openxmlformats.org/officeDocument/2006/relationships/image" Target="../media/image52.wmf"/><Relationship Id="rId32" Type="http://schemas.openxmlformats.org/officeDocument/2006/relationships/oleObject" Target="../embeddings/oleObject67.bin"/><Relationship Id="rId37" Type="http://schemas.openxmlformats.org/officeDocument/2006/relationships/oleObject" Target="../embeddings/oleObject70.bin"/><Relationship Id="rId40" Type="http://schemas.openxmlformats.org/officeDocument/2006/relationships/oleObject" Target="../embeddings/oleObject73.bin"/><Relationship Id="rId45" Type="http://schemas.openxmlformats.org/officeDocument/2006/relationships/oleObject" Target="../embeddings/oleObject78.bin"/><Relationship Id="rId5" Type="http://schemas.openxmlformats.org/officeDocument/2006/relationships/oleObject" Target="../embeddings/oleObject52.bin"/><Relationship Id="rId15" Type="http://schemas.openxmlformats.org/officeDocument/2006/relationships/oleObject" Target="../embeddings/oleObject57.bin"/><Relationship Id="rId23" Type="http://schemas.openxmlformats.org/officeDocument/2006/relationships/oleObject" Target="../embeddings/oleObject61.bin"/><Relationship Id="rId28" Type="http://schemas.openxmlformats.org/officeDocument/2006/relationships/image" Target="../media/image54.wmf"/><Relationship Id="rId36" Type="http://schemas.openxmlformats.org/officeDocument/2006/relationships/image" Target="../media/image56.wmf"/><Relationship Id="rId10" Type="http://schemas.openxmlformats.org/officeDocument/2006/relationships/image" Target="../media/image45.wmf"/><Relationship Id="rId19" Type="http://schemas.openxmlformats.org/officeDocument/2006/relationships/oleObject" Target="../embeddings/oleObject59.bin"/><Relationship Id="rId31" Type="http://schemas.openxmlformats.org/officeDocument/2006/relationships/oleObject" Target="../embeddings/oleObject66.bin"/><Relationship Id="rId44" Type="http://schemas.openxmlformats.org/officeDocument/2006/relationships/oleObject" Target="../embeddings/oleObject77.bin"/><Relationship Id="rId4" Type="http://schemas.openxmlformats.org/officeDocument/2006/relationships/image" Target="../media/image42.wmf"/><Relationship Id="rId9" Type="http://schemas.openxmlformats.org/officeDocument/2006/relationships/oleObject" Target="../embeddings/oleObject54.bin"/><Relationship Id="rId14" Type="http://schemas.openxmlformats.org/officeDocument/2006/relationships/image" Target="../media/image47.wmf"/><Relationship Id="rId22" Type="http://schemas.openxmlformats.org/officeDocument/2006/relationships/image" Target="../media/image51.wmf"/><Relationship Id="rId27" Type="http://schemas.openxmlformats.org/officeDocument/2006/relationships/oleObject" Target="../embeddings/oleObject63.bin"/><Relationship Id="rId30" Type="http://schemas.openxmlformats.org/officeDocument/2006/relationships/oleObject" Target="../embeddings/oleObject65.bin"/><Relationship Id="rId35" Type="http://schemas.openxmlformats.org/officeDocument/2006/relationships/oleObject" Target="../embeddings/oleObject69.bin"/><Relationship Id="rId43" Type="http://schemas.openxmlformats.org/officeDocument/2006/relationships/oleObject" Target="../embeddings/oleObject76.bin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2607336013"/>
              </p:ext>
            </p:extLst>
          </p:nvPr>
        </p:nvGraphicFramePr>
        <p:xfrm>
          <a:off x="928662" y="1214422"/>
          <a:ext cx="7278502" cy="4352926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Rachůnek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Lineární rovnice a nerovnice s neznámou ve jmenovateli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18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Rovnice a nerovnice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Září 2012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2800" u="sng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Rovnice a nerovnice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je seznámit žáky s různými typy rovnic a jejich řešením. Sada j</a:t>
            </a:r>
            <a:r>
              <a:rPr lang="cs-CZ" sz="2800" dirty="0" smtClean="0">
                <a:latin typeface="Arial" charset="0"/>
                <a:cs typeface="Arial" charset="0"/>
              </a:rPr>
              <a:t>e vhodná pro přímou výuku i k samostudiu</a:t>
            </a:r>
            <a:endParaRPr lang="cs-CZ" sz="2800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DUMy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jsou určeny pro žáky 1. ročníku nástavbového studia oboru podnikání. 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Tato prezentace </a:t>
            </a:r>
            <a:r>
              <a:rPr lang="en-US" sz="2800" dirty="0" smtClean="0">
                <a:latin typeface="Arial" charset="0"/>
                <a:cs typeface="Arial" charset="0"/>
              </a:rPr>
              <a:t>je </a:t>
            </a:r>
            <a:r>
              <a:rPr lang="cs-CZ" sz="2800" dirty="0" smtClean="0">
                <a:latin typeface="Arial" charset="0"/>
                <a:cs typeface="Arial" charset="0"/>
              </a:rPr>
              <a:t>zaměřena na řešení lineárních rovnic a nerovnic s neznámou ve jmenovateli. </a:t>
            </a:r>
            <a:endParaRPr lang="cs-CZ" sz="2800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764704"/>
            <a:ext cx="8928992" cy="574665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Lineární rovnice s neznámou ve jmenovateli</a:t>
            </a:r>
            <a:endParaRPr kumimoji="0" lang="cs-CZ" sz="8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95536" y="116633"/>
            <a:ext cx="8229600" cy="122413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Př. 1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Vyřešte lineární rovnici </a:t>
            </a:r>
            <a:endParaRPr kumimoji="0" lang="cs-CZ" sz="2800" b="0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7042" name="Object 2"/>
          <p:cNvGraphicFramePr>
            <a:graphicFrameLocks noChangeAspect="1"/>
          </p:cNvGraphicFramePr>
          <p:nvPr/>
        </p:nvGraphicFramePr>
        <p:xfrm>
          <a:off x="3995738" y="333375"/>
          <a:ext cx="2181225" cy="844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7102" name="Rovnice" r:id="rId3" imgW="1016000" imgH="393700" progId="Equation.3">
                  <p:embed/>
                </p:oleObj>
              </mc:Choice>
              <mc:Fallback>
                <p:oleObj name="Rovnice" r:id="rId3" imgW="1016000" imgH="393700" progId="Equation.3">
                  <p:embed/>
                  <p:pic>
                    <p:nvPicPr>
                      <p:cNvPr id="0" name="Picture 4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95738" y="333375"/>
                        <a:ext cx="2181225" cy="8445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1196752"/>
            <a:ext cx="8229600" cy="122413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Určíme podmínky: </a:t>
            </a:r>
            <a:endParaRPr kumimoji="0" lang="cs-CZ" sz="2800" b="0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7043" name="Object 3"/>
          <p:cNvGraphicFramePr>
            <a:graphicFrameLocks noChangeAspect="1"/>
          </p:cNvGraphicFramePr>
          <p:nvPr/>
        </p:nvGraphicFramePr>
        <p:xfrm>
          <a:off x="3635896" y="1700808"/>
          <a:ext cx="1389062" cy="873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7103" name="Rovnice" r:id="rId5" imgW="647419" imgH="406224" progId="Equation.3">
                  <p:embed/>
                </p:oleObj>
              </mc:Choice>
              <mc:Fallback>
                <p:oleObj name="Rovnice" r:id="rId5" imgW="647419" imgH="406224" progId="Equation.3">
                  <p:embed/>
                  <p:pic>
                    <p:nvPicPr>
                      <p:cNvPr id="0" name="Picture 4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35896" y="1700808"/>
                        <a:ext cx="1389062" cy="873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7044" name="Object 4"/>
          <p:cNvGraphicFramePr>
            <a:graphicFrameLocks noChangeAspect="1"/>
          </p:cNvGraphicFramePr>
          <p:nvPr/>
        </p:nvGraphicFramePr>
        <p:xfrm>
          <a:off x="5724128" y="1772816"/>
          <a:ext cx="762000" cy="382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7104" name="Rovnice" r:id="rId7" imgW="355138" imgH="177569" progId="Equation.3">
                  <p:embed/>
                </p:oleObj>
              </mc:Choice>
              <mc:Fallback>
                <p:oleObj name="Rovnice" r:id="rId7" imgW="355138" imgH="177569" progId="Equation.3">
                  <p:embed/>
                  <p:pic>
                    <p:nvPicPr>
                      <p:cNvPr id="0" name="Picture 4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24128" y="1772816"/>
                        <a:ext cx="762000" cy="3825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Zástupný symbol pro obsah 2"/>
          <p:cNvSpPr txBox="1">
            <a:spLocks/>
          </p:cNvSpPr>
          <p:nvPr/>
        </p:nvSpPr>
        <p:spPr>
          <a:xfrm>
            <a:off x="539552" y="2852936"/>
            <a:ext cx="8229600" cy="57606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noProof="0" dirty="0" smtClean="0">
                <a:latin typeface="Times New Roman" pitchFamily="18" charset="0"/>
                <a:cs typeface="Times New Roman" pitchFamily="18" charset="0"/>
              </a:rPr>
              <a:t>Rovnici vynásobíme společným jmenovatelem</a:t>
            </a:r>
            <a:endParaRPr kumimoji="0" lang="cs-CZ" sz="2800" b="0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7045" name="Object 5"/>
          <p:cNvGraphicFramePr>
            <a:graphicFrameLocks noChangeAspect="1"/>
          </p:cNvGraphicFramePr>
          <p:nvPr/>
        </p:nvGraphicFramePr>
        <p:xfrm>
          <a:off x="1691680" y="3429000"/>
          <a:ext cx="3844925" cy="844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7105" name="Rovnice" r:id="rId9" imgW="1790700" imgH="393700" progId="Equation.3">
                  <p:embed/>
                </p:oleObj>
              </mc:Choice>
              <mc:Fallback>
                <p:oleObj name="Rovnice" r:id="rId9" imgW="1790700" imgH="393700" progId="Equation.3">
                  <p:embed/>
                  <p:pic>
                    <p:nvPicPr>
                      <p:cNvPr id="0" name="Picture 4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91680" y="3429000"/>
                        <a:ext cx="3844925" cy="8445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7046" name="Object 6"/>
          <p:cNvGraphicFramePr>
            <a:graphicFrameLocks noChangeAspect="1"/>
          </p:cNvGraphicFramePr>
          <p:nvPr/>
        </p:nvGraphicFramePr>
        <p:xfrm>
          <a:off x="467544" y="4365104"/>
          <a:ext cx="4362450" cy="463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7106" name="Rovnice" r:id="rId11" imgW="2032000" imgH="215900" progId="Equation.3">
                  <p:embed/>
                </p:oleObj>
              </mc:Choice>
              <mc:Fallback>
                <p:oleObj name="Rovnice" r:id="rId11" imgW="2032000" imgH="215900" progId="Equation.3">
                  <p:embed/>
                  <p:pic>
                    <p:nvPicPr>
                      <p:cNvPr id="0" name="Picture 4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4365104"/>
                        <a:ext cx="4362450" cy="4635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7047" name="Object 7"/>
          <p:cNvGraphicFramePr>
            <a:graphicFrameLocks noChangeAspect="1"/>
          </p:cNvGraphicFramePr>
          <p:nvPr/>
        </p:nvGraphicFramePr>
        <p:xfrm>
          <a:off x="323528" y="4941168"/>
          <a:ext cx="4445000" cy="4365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7107" name="Rovnice" r:id="rId13" imgW="2070100" imgH="203200" progId="Equation.3">
                  <p:embed/>
                </p:oleObj>
              </mc:Choice>
              <mc:Fallback>
                <p:oleObj name="Rovnice" r:id="rId13" imgW="2070100" imgH="203200" progId="Equation.3">
                  <p:embed/>
                  <p:pic>
                    <p:nvPicPr>
                      <p:cNvPr id="0" name="Picture 4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4941168"/>
                        <a:ext cx="4445000" cy="4365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7048" name="Object 8"/>
          <p:cNvGraphicFramePr>
            <a:graphicFrameLocks noChangeAspect="1"/>
          </p:cNvGraphicFramePr>
          <p:nvPr/>
        </p:nvGraphicFramePr>
        <p:xfrm>
          <a:off x="2483768" y="5445224"/>
          <a:ext cx="1554162" cy="382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7108" name="Rovnice" r:id="rId15" imgW="723272" imgH="177646" progId="Equation.3">
                  <p:embed/>
                </p:oleObj>
              </mc:Choice>
              <mc:Fallback>
                <p:oleObj name="Rovnice" r:id="rId15" imgW="723272" imgH="177646" progId="Equation.3">
                  <p:embed/>
                  <p:pic>
                    <p:nvPicPr>
                      <p:cNvPr id="0" name="Picture 4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83768" y="5445224"/>
                        <a:ext cx="1554162" cy="3825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7049" name="Object 9"/>
          <p:cNvGraphicFramePr>
            <a:graphicFrameLocks noChangeAspect="1"/>
          </p:cNvGraphicFramePr>
          <p:nvPr/>
        </p:nvGraphicFramePr>
        <p:xfrm>
          <a:off x="2699792" y="5877272"/>
          <a:ext cx="1171575" cy="382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7109" name="Rovnice" r:id="rId17" imgW="545626" imgH="177646" progId="Equation.3">
                  <p:embed/>
                </p:oleObj>
              </mc:Choice>
              <mc:Fallback>
                <p:oleObj name="Rovnice" r:id="rId17" imgW="545626" imgH="177646" progId="Equation.3">
                  <p:embed/>
                  <p:pic>
                    <p:nvPicPr>
                      <p:cNvPr id="0" name="Picture 4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99792" y="5877272"/>
                        <a:ext cx="1171575" cy="3825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7050" name="Object 10"/>
          <p:cNvGraphicFramePr>
            <a:graphicFrameLocks noChangeAspect="1"/>
          </p:cNvGraphicFramePr>
          <p:nvPr/>
        </p:nvGraphicFramePr>
        <p:xfrm>
          <a:off x="3131840" y="6309320"/>
          <a:ext cx="925512" cy="4046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7110" name="Rovnice" r:id="rId19" imgW="431425" imgH="177646" progId="Equation.3">
                  <p:embed/>
                </p:oleObj>
              </mc:Choice>
              <mc:Fallback>
                <p:oleObj name="Rovnice" r:id="rId19" imgW="431425" imgH="177646" progId="Equation.3">
                  <p:embed/>
                  <p:pic>
                    <p:nvPicPr>
                      <p:cNvPr id="0" name="Picture 5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31840" y="6309320"/>
                        <a:ext cx="925512" cy="40466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Zástupný symbol pro obsah 2"/>
          <p:cNvSpPr txBox="1">
            <a:spLocks/>
          </p:cNvSpPr>
          <p:nvPr/>
        </p:nvSpPr>
        <p:spPr>
          <a:xfrm>
            <a:off x="5076056" y="4941168"/>
            <a:ext cx="4067944" cy="1584176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noProof="0" dirty="0" smtClean="0">
                <a:latin typeface="Times New Roman" pitchFamily="18" charset="0"/>
                <a:cs typeface="Times New Roman" pitchFamily="18" charset="0"/>
              </a:rPr>
              <a:t>Zkontrolujeme, zda řešení vyhovuje podmínkám</a:t>
            </a:r>
            <a:endParaRPr kumimoji="0" lang="cs-CZ" sz="2800" b="0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5" name="Objekt 14"/>
          <p:cNvGraphicFramePr>
            <a:graphicFrameLocks noChangeAspect="1"/>
          </p:cNvGraphicFramePr>
          <p:nvPr/>
        </p:nvGraphicFramePr>
        <p:xfrm>
          <a:off x="5220072" y="5949280"/>
          <a:ext cx="1620015" cy="6120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7111" name="Rovnice" r:id="rId21" imgW="571252" imgH="215806" progId="Equation.3">
                  <p:embed/>
                </p:oleObj>
              </mc:Choice>
              <mc:Fallback>
                <p:oleObj name="Rovnice" r:id="rId21" imgW="571252" imgH="215806" progId="Equation.3">
                  <p:embed/>
                  <p:pic>
                    <p:nvPicPr>
                      <p:cNvPr id="0" name="Picture 5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20072" y="5949280"/>
                        <a:ext cx="1620015" cy="61200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7" name="Přímá spojovací čára 16"/>
          <p:cNvCxnSpPr/>
          <p:nvPr/>
        </p:nvCxnSpPr>
        <p:spPr>
          <a:xfrm>
            <a:off x="5220072" y="6453336"/>
            <a:ext cx="1584176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5220072" y="6525344"/>
            <a:ext cx="1584176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3000"/>
                                        <p:tgtEl>
                                          <p:spTgt spid="87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7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7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87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87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87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87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87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/>
      <p:bldP spid="7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95536" y="116633"/>
            <a:ext cx="8229600" cy="165618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Př. 2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Vyřešte lineární rovnici </a:t>
            </a:r>
            <a:endParaRPr kumimoji="0" lang="cs-CZ" sz="2800" b="0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4391025" y="333375"/>
          <a:ext cx="1390650" cy="844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6050" name="Rovnice" r:id="rId3" imgW="647419" imgH="393529" progId="Equation.3">
                  <p:embed/>
                </p:oleObj>
              </mc:Choice>
              <mc:Fallback>
                <p:oleObj name="Rovnice" r:id="rId3" imgW="647419" imgH="393529" progId="Equation.3">
                  <p:embed/>
                  <p:pic>
                    <p:nvPicPr>
                      <p:cNvPr id="0" name="Picture 2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91025" y="333375"/>
                        <a:ext cx="1390650" cy="8445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1196752"/>
            <a:ext cx="8229600" cy="122413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Určíme podmínky: </a:t>
            </a:r>
            <a:endParaRPr kumimoji="0" lang="cs-CZ" sz="2800" b="0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6020" name="Object 4"/>
          <p:cNvGraphicFramePr>
            <a:graphicFrameLocks noChangeAspect="1"/>
          </p:cNvGraphicFramePr>
          <p:nvPr/>
        </p:nvGraphicFramePr>
        <p:xfrm>
          <a:off x="3419872" y="1484784"/>
          <a:ext cx="1390650" cy="8715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6051" name="Rovnice" r:id="rId5" imgW="647419" imgH="406224" progId="Equation.3">
                  <p:embed/>
                </p:oleObj>
              </mc:Choice>
              <mc:Fallback>
                <p:oleObj name="Rovnice" r:id="rId5" imgW="647419" imgH="406224" progId="Equation.3">
                  <p:embed/>
                  <p:pic>
                    <p:nvPicPr>
                      <p:cNvPr id="0" name="Picture 2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19872" y="1484784"/>
                        <a:ext cx="1390650" cy="8715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Zástupný symbol pro obsah 2"/>
          <p:cNvSpPr txBox="1">
            <a:spLocks/>
          </p:cNvSpPr>
          <p:nvPr/>
        </p:nvSpPr>
        <p:spPr>
          <a:xfrm>
            <a:off x="395536" y="2564904"/>
            <a:ext cx="8229600" cy="57606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noProof="0" dirty="0" smtClean="0">
                <a:latin typeface="Times New Roman" pitchFamily="18" charset="0"/>
                <a:cs typeface="Times New Roman" pitchFamily="18" charset="0"/>
              </a:rPr>
              <a:t>Rovnici vynásobíme jmenovatelem</a:t>
            </a:r>
            <a:endParaRPr kumimoji="0" lang="cs-CZ" sz="2800" b="0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6021" name="Object 5"/>
          <p:cNvGraphicFramePr>
            <a:graphicFrameLocks noChangeAspect="1"/>
          </p:cNvGraphicFramePr>
          <p:nvPr/>
        </p:nvGraphicFramePr>
        <p:xfrm>
          <a:off x="1259632" y="3068960"/>
          <a:ext cx="2536825" cy="844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6052" name="Rovnice" r:id="rId7" imgW="1180588" imgH="393529" progId="Equation.3">
                  <p:embed/>
                </p:oleObj>
              </mc:Choice>
              <mc:Fallback>
                <p:oleObj name="Rovnice" r:id="rId7" imgW="1180588" imgH="393529" progId="Equation.3">
                  <p:embed/>
                  <p:pic>
                    <p:nvPicPr>
                      <p:cNvPr id="0" name="Picture 2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59632" y="3068960"/>
                        <a:ext cx="2536825" cy="8445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6022" name="Object 6"/>
          <p:cNvGraphicFramePr>
            <a:graphicFrameLocks noChangeAspect="1"/>
          </p:cNvGraphicFramePr>
          <p:nvPr/>
        </p:nvGraphicFramePr>
        <p:xfrm>
          <a:off x="1403648" y="4077072"/>
          <a:ext cx="1728192" cy="4268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6053" name="Rovnice" r:id="rId9" imgW="863225" imgH="177723" progId="Equation.3">
                  <p:embed/>
                </p:oleObj>
              </mc:Choice>
              <mc:Fallback>
                <p:oleObj name="Rovnice" r:id="rId9" imgW="863225" imgH="177723" progId="Equation.3">
                  <p:embed/>
                  <p:pic>
                    <p:nvPicPr>
                      <p:cNvPr id="0" name="Picture 2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03648" y="4077072"/>
                        <a:ext cx="1728192" cy="42689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6024" name="Object 8"/>
          <p:cNvGraphicFramePr>
            <a:graphicFrameLocks noChangeAspect="1"/>
          </p:cNvGraphicFramePr>
          <p:nvPr/>
        </p:nvGraphicFramePr>
        <p:xfrm>
          <a:off x="1979712" y="4725144"/>
          <a:ext cx="792088" cy="3913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6054" name="Rovnice" r:id="rId11" imgW="431425" imgH="177646" progId="Equation.3">
                  <p:embed/>
                </p:oleObj>
              </mc:Choice>
              <mc:Fallback>
                <p:oleObj name="Rovnice" r:id="rId11" imgW="431425" imgH="177646" progId="Equation.3">
                  <p:embed/>
                  <p:pic>
                    <p:nvPicPr>
                      <p:cNvPr id="0" name="Picture 2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712" y="4725144"/>
                        <a:ext cx="792088" cy="39130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Zástupný symbol pro obsah 2"/>
          <p:cNvSpPr txBox="1">
            <a:spLocks/>
          </p:cNvSpPr>
          <p:nvPr/>
        </p:nvSpPr>
        <p:spPr>
          <a:xfrm>
            <a:off x="467544" y="5373216"/>
            <a:ext cx="8028384" cy="648072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noProof="0" dirty="0" smtClean="0">
                <a:latin typeface="Times New Roman" pitchFamily="18" charset="0"/>
                <a:cs typeface="Times New Roman" pitchFamily="18" charset="0"/>
              </a:rPr>
              <a:t>Zkontrolujeme, zda řešení vyhovuje podmínkám</a:t>
            </a:r>
            <a:endParaRPr kumimoji="0" lang="cs-CZ" sz="2800" b="0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2915816" y="5949280"/>
            <a:ext cx="1800200" cy="648072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u="dbl" noProof="0" dirty="0" smtClean="0">
                <a:latin typeface="Times New Roman" pitchFamily="18" charset="0"/>
                <a:cs typeface="Times New Roman" pitchFamily="18" charset="0"/>
              </a:rPr>
              <a:t>K = </a:t>
            </a:r>
            <a:r>
              <a:rPr lang="cs-CZ" sz="3200" u="dbl" noProof="0" dirty="0" smtClean="0">
                <a:latin typeface="Cambria Math"/>
                <a:ea typeface="Cambria Math"/>
                <a:cs typeface="Times New Roman" pitchFamily="18" charset="0"/>
              </a:rPr>
              <a:t>∅</a:t>
            </a:r>
            <a:endParaRPr kumimoji="0" lang="cs-CZ" sz="3200" b="0" i="0" u="dbl" strike="noStrike" kern="1200" cap="none" spc="0" normalizeH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86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86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860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86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2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764704"/>
            <a:ext cx="8928992" cy="574665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Lineární nerovnice s neznámou ve jmenovateli</a:t>
            </a:r>
            <a:endParaRPr kumimoji="0" lang="cs-CZ" sz="8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95536" y="476672"/>
            <a:ext cx="8229600" cy="122413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Př. 1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Vyřešte lineární nerovnici </a:t>
            </a:r>
            <a:endParaRPr kumimoji="0" lang="cs-CZ" sz="2800" b="0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8066" name="Object 2"/>
          <p:cNvGraphicFramePr>
            <a:graphicFrameLocks noChangeAspect="1"/>
          </p:cNvGraphicFramePr>
          <p:nvPr/>
        </p:nvGraphicFramePr>
        <p:xfrm>
          <a:off x="3995936" y="1484784"/>
          <a:ext cx="1603938" cy="10801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8078" name="Rovnice" r:id="rId3" imgW="583947" imgH="393529" progId="Equation.3">
                  <p:embed/>
                </p:oleObj>
              </mc:Choice>
              <mc:Fallback>
                <p:oleObj name="Rovnice" r:id="rId3" imgW="583947" imgH="393529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95936" y="1484784"/>
                        <a:ext cx="1603938" cy="108012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Zástupný symbol pro obsah 2"/>
          <p:cNvSpPr txBox="1">
            <a:spLocks/>
          </p:cNvSpPr>
          <p:nvPr/>
        </p:nvSpPr>
        <p:spPr>
          <a:xfrm>
            <a:off x="611560" y="4221088"/>
            <a:ext cx="3240360" cy="72008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Určíme podmínky: </a:t>
            </a:r>
            <a:endParaRPr kumimoji="0" lang="cs-CZ" sz="2800" b="0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8067" name="Object 3"/>
          <p:cNvGraphicFramePr>
            <a:graphicFrameLocks noChangeAspect="1"/>
          </p:cNvGraphicFramePr>
          <p:nvPr/>
        </p:nvGraphicFramePr>
        <p:xfrm>
          <a:off x="3779912" y="4221088"/>
          <a:ext cx="1389063" cy="873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8079" name="Rovnice" r:id="rId5" imgW="647419" imgH="406224" progId="Equation.3">
                  <p:embed/>
                </p:oleObj>
              </mc:Choice>
              <mc:Fallback>
                <p:oleObj name="Rovnice" r:id="rId5" imgW="647419" imgH="406224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912" y="4221088"/>
                        <a:ext cx="1389063" cy="873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88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95536" y="260648"/>
            <a:ext cx="5760640" cy="122413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Nerovnici vynásobíme jmenovatelem: </a:t>
            </a:r>
            <a:endParaRPr kumimoji="0" lang="cs-CZ" sz="2800" b="0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Object 4"/>
          <p:cNvGraphicFramePr>
            <a:graphicFrameLocks noChangeAspect="1"/>
          </p:cNvGraphicFramePr>
          <p:nvPr/>
        </p:nvGraphicFramePr>
        <p:xfrm>
          <a:off x="3275856" y="836712"/>
          <a:ext cx="2398713" cy="844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110" name="Rovnice" r:id="rId3" imgW="1117115" imgH="393529" progId="Equation.3">
                  <p:embed/>
                </p:oleObj>
              </mc:Choice>
              <mc:Fallback>
                <p:oleObj name="Rovnice" r:id="rId3" imgW="1117115" imgH="393529" progId="Equation.3">
                  <p:embed/>
                  <p:pic>
                    <p:nvPicPr>
                      <p:cNvPr id="0" name="Picture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75856" y="836712"/>
                        <a:ext cx="2398713" cy="8445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5" name="Přímá spojovací šipka 4"/>
          <p:cNvCxnSpPr/>
          <p:nvPr/>
        </p:nvCxnSpPr>
        <p:spPr>
          <a:xfrm flipH="1">
            <a:off x="1403648" y="4797152"/>
            <a:ext cx="2304256" cy="504056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4788024" y="4797152"/>
            <a:ext cx="2520280" cy="504056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323528" y="1772816"/>
            <a:ext cx="8424936" cy="1224135"/>
          </a:xfrm>
          <a:prstGeom prst="rect">
            <a:avLst/>
          </a:prstGeom>
        </p:spPr>
        <p:txBody>
          <a:bodyPr>
            <a:noAutofit/>
          </a:bodyPr>
          <a:lstStyle/>
          <a:p>
            <a:pPr marR="0" lvl="0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Výraz (x + 2) není vždy kladný, resp. pro některá čísla je záporný a pro jiná kladný. Musíme určit, pro která čísla je jmenovatel kladný (potom nebudeme měnit znaménko nerovnice) a pro která záporný (budeme měnit znaménko nerovnice  </a:t>
            </a:r>
            <a:endParaRPr kumimoji="0" lang="cs-CZ" sz="2800" b="0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9091" name="Object 3"/>
          <p:cNvGraphicFramePr>
            <a:graphicFrameLocks noChangeAspect="1"/>
          </p:cNvGraphicFramePr>
          <p:nvPr/>
        </p:nvGraphicFramePr>
        <p:xfrm>
          <a:off x="3131840" y="3789040"/>
          <a:ext cx="2398713" cy="844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111" name="Rovnice" r:id="rId5" imgW="1117115" imgH="393529" progId="Equation.3">
                  <p:embed/>
                </p:oleObj>
              </mc:Choice>
              <mc:Fallback>
                <p:oleObj name="Rovnice" r:id="rId5" imgW="1117115" imgH="393529" progId="Equation.3">
                  <p:embed/>
                  <p:pic>
                    <p:nvPicPr>
                      <p:cNvPr id="0" name="Picture 1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31840" y="3789040"/>
                        <a:ext cx="2398713" cy="8445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Zástupný symbol pro obsah 2"/>
          <p:cNvSpPr txBox="1">
            <a:spLocks/>
          </p:cNvSpPr>
          <p:nvPr/>
        </p:nvSpPr>
        <p:spPr>
          <a:xfrm>
            <a:off x="539552" y="5373217"/>
            <a:ext cx="3384376" cy="64807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Jmenovatel je kladný</a:t>
            </a:r>
            <a:endParaRPr kumimoji="0" lang="cs-CZ" sz="2800" b="0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220072" y="5445224"/>
            <a:ext cx="3384376" cy="64807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Jmenovatel je záporný</a:t>
            </a:r>
            <a:endParaRPr kumimoji="0" lang="cs-CZ" sz="2800" b="0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89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ovací šipka 1"/>
          <p:cNvCxnSpPr/>
          <p:nvPr/>
        </p:nvCxnSpPr>
        <p:spPr>
          <a:xfrm flipH="1">
            <a:off x="1691680" y="980728"/>
            <a:ext cx="2304256" cy="504056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ovací šipka 2"/>
          <p:cNvCxnSpPr/>
          <p:nvPr/>
        </p:nvCxnSpPr>
        <p:spPr>
          <a:xfrm>
            <a:off x="5004048" y="1124744"/>
            <a:ext cx="2520280" cy="504056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Object 3"/>
          <p:cNvGraphicFramePr>
            <a:graphicFrameLocks noChangeAspect="1"/>
          </p:cNvGraphicFramePr>
          <p:nvPr/>
        </p:nvGraphicFramePr>
        <p:xfrm>
          <a:off x="3347864" y="116632"/>
          <a:ext cx="2398713" cy="844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156" name="Rovnice" r:id="rId3" imgW="1117115" imgH="393529" progId="Equation.3">
                  <p:embed/>
                </p:oleObj>
              </mc:Choice>
              <mc:Fallback>
                <p:oleObj name="Rovnice" r:id="rId3" imgW="1117115" imgH="393529" progId="Equation.3">
                  <p:embed/>
                  <p:pic>
                    <p:nvPicPr>
                      <p:cNvPr id="0" name="Picture 3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47864" y="116632"/>
                        <a:ext cx="2398713" cy="8445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ct 4"/>
          <p:cNvGraphicFramePr>
            <a:graphicFrameLocks noChangeAspect="1"/>
          </p:cNvGraphicFramePr>
          <p:nvPr/>
        </p:nvGraphicFramePr>
        <p:xfrm>
          <a:off x="1115616" y="1628800"/>
          <a:ext cx="1389062" cy="873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157" name="Rovnice" r:id="rId5" imgW="647419" imgH="406224" progId="Equation.3">
                  <p:embed/>
                </p:oleObj>
              </mc:Choice>
              <mc:Fallback>
                <p:oleObj name="Rovnice" r:id="rId5" imgW="647419" imgH="406224" progId="Equation.3">
                  <p:embed/>
                  <p:pic>
                    <p:nvPicPr>
                      <p:cNvPr id="0" name="Picture 3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15616" y="1628800"/>
                        <a:ext cx="1389062" cy="873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Elipsa 6"/>
          <p:cNvSpPr/>
          <p:nvPr/>
        </p:nvSpPr>
        <p:spPr>
          <a:xfrm>
            <a:off x="1691680" y="1556792"/>
            <a:ext cx="792088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51520" y="2492896"/>
            <a:ext cx="4320480" cy="1224135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R="0" lvl="0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Násobíme kladným číslem </a:t>
            </a:r>
            <a:r>
              <a:rPr lang="cs-CZ" sz="2800" dirty="0" smtClean="0">
                <a:latin typeface="Cambria Math"/>
                <a:ea typeface="Cambria Math"/>
                <a:cs typeface="Times New Roman" pitchFamily="18" charset="0"/>
              </a:rPr>
              <a:t>⇒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znaménko nerovnice se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nemění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90117" name="Object 5"/>
          <p:cNvGraphicFramePr>
            <a:graphicFrameLocks noChangeAspect="1"/>
          </p:cNvGraphicFramePr>
          <p:nvPr/>
        </p:nvGraphicFramePr>
        <p:xfrm>
          <a:off x="827584" y="3573016"/>
          <a:ext cx="1881187" cy="463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158" name="Rovnice" r:id="rId7" imgW="875920" imgH="215806" progId="Equation.3">
                  <p:embed/>
                </p:oleObj>
              </mc:Choice>
              <mc:Fallback>
                <p:oleObj name="Rovnice" r:id="rId7" imgW="875920" imgH="215806" progId="Equation.3">
                  <p:embed/>
                  <p:pic>
                    <p:nvPicPr>
                      <p:cNvPr id="0" name="Picture 3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7584" y="3573016"/>
                        <a:ext cx="1881187" cy="4635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0118" name="Object 6"/>
          <p:cNvGraphicFramePr>
            <a:graphicFrameLocks noChangeAspect="1"/>
          </p:cNvGraphicFramePr>
          <p:nvPr/>
        </p:nvGraphicFramePr>
        <p:xfrm>
          <a:off x="827584" y="4077072"/>
          <a:ext cx="1581150" cy="13636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159" name="Rovnice" r:id="rId9" imgW="736280" imgH="634725" progId="Equation.3">
                  <p:embed/>
                </p:oleObj>
              </mc:Choice>
              <mc:Fallback>
                <p:oleObj name="Rovnice" r:id="rId9" imgW="736280" imgH="634725" progId="Equation.3">
                  <p:embed/>
                  <p:pic>
                    <p:nvPicPr>
                      <p:cNvPr id="0" name="Picture 3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7584" y="4077072"/>
                        <a:ext cx="1581150" cy="13636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Zástupný symbol pro obsah 2"/>
          <p:cNvSpPr txBox="1">
            <a:spLocks/>
          </p:cNvSpPr>
          <p:nvPr/>
        </p:nvSpPr>
        <p:spPr>
          <a:xfrm>
            <a:off x="2987824" y="3717032"/>
            <a:ext cx="4320480" cy="1224135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Máme dvě podmínky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4572000" y="1124744"/>
            <a:ext cx="0" cy="252028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H="1">
            <a:off x="1979712" y="4149080"/>
            <a:ext cx="2304256" cy="108012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H="1" flipV="1">
            <a:off x="2483768" y="2636912"/>
            <a:ext cx="1800200" cy="100811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539552" y="5949280"/>
            <a:ext cx="4176464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1403648" y="5805264"/>
            <a:ext cx="0" cy="36004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Zástupný symbol pro obsah 2"/>
          <p:cNvSpPr txBox="1">
            <a:spLocks/>
          </p:cNvSpPr>
          <p:nvPr/>
        </p:nvSpPr>
        <p:spPr>
          <a:xfrm>
            <a:off x="0" y="764704"/>
            <a:ext cx="3312368" cy="720080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Jmenovatel je kladný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Zástupný symbol pro obsah 2"/>
          <p:cNvSpPr txBox="1">
            <a:spLocks/>
          </p:cNvSpPr>
          <p:nvPr/>
        </p:nvSpPr>
        <p:spPr>
          <a:xfrm>
            <a:off x="5580112" y="764704"/>
            <a:ext cx="3312368" cy="720080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R="0" lvl="0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Jmenovatel je záporný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7" name="Přímá spojovací čára 36"/>
          <p:cNvCxnSpPr/>
          <p:nvPr/>
        </p:nvCxnSpPr>
        <p:spPr>
          <a:xfrm>
            <a:off x="2843808" y="5805264"/>
            <a:ext cx="0" cy="36004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0119" name="Object 7"/>
          <p:cNvGraphicFramePr>
            <a:graphicFrameLocks noChangeAspect="1"/>
          </p:cNvGraphicFramePr>
          <p:nvPr/>
        </p:nvGraphicFramePr>
        <p:xfrm>
          <a:off x="1043608" y="6165304"/>
          <a:ext cx="654050" cy="30899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160" name="Rovnice" r:id="rId11" imgW="304404" imgH="177569" progId="Equation.3">
                  <p:embed/>
                </p:oleObj>
              </mc:Choice>
              <mc:Fallback>
                <p:oleObj name="Rovnice" r:id="rId11" imgW="304404" imgH="177569" progId="Equation.3">
                  <p:embed/>
                  <p:pic>
                    <p:nvPicPr>
                      <p:cNvPr id="0" name="Picture 3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6165304"/>
                        <a:ext cx="654050" cy="30899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0120" name="Object 8"/>
          <p:cNvGraphicFramePr>
            <a:graphicFrameLocks noChangeAspect="1"/>
          </p:cNvGraphicFramePr>
          <p:nvPr/>
        </p:nvGraphicFramePr>
        <p:xfrm>
          <a:off x="2483768" y="6165304"/>
          <a:ext cx="654050" cy="287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161" name="Rovnice" r:id="rId13" imgW="304536" imgH="164957" progId="Equation.3">
                  <p:embed/>
                </p:oleObj>
              </mc:Choice>
              <mc:Fallback>
                <p:oleObj name="Rovnice" r:id="rId13" imgW="304536" imgH="164957" progId="Equation.3">
                  <p:embed/>
                  <p:pic>
                    <p:nvPicPr>
                      <p:cNvPr id="0" name="Picture 3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83768" y="6165304"/>
                        <a:ext cx="654050" cy="2873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46" name="Pravoúhlá spojovací čára 45"/>
          <p:cNvCxnSpPr/>
          <p:nvPr/>
        </p:nvCxnSpPr>
        <p:spPr>
          <a:xfrm flipV="1">
            <a:off x="2843808" y="5517232"/>
            <a:ext cx="2160240" cy="360040"/>
          </a:xfrm>
          <a:prstGeom prst="bentConnector3">
            <a:avLst>
              <a:gd name="adj1" fmla="val 202"/>
            </a:avLst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ravoúhlá spojovací čára 52"/>
          <p:cNvCxnSpPr/>
          <p:nvPr/>
        </p:nvCxnSpPr>
        <p:spPr>
          <a:xfrm rot="10800000">
            <a:off x="467544" y="5517232"/>
            <a:ext cx="936104" cy="432048"/>
          </a:xfrm>
          <a:prstGeom prst="bentConnector3">
            <a:avLst>
              <a:gd name="adj1" fmla="val 202"/>
            </a:avLst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Zástupný symbol pro obsah 2"/>
          <p:cNvSpPr txBox="1">
            <a:spLocks/>
          </p:cNvSpPr>
          <p:nvPr/>
        </p:nvSpPr>
        <p:spPr>
          <a:xfrm>
            <a:off x="3203848" y="6093296"/>
            <a:ext cx="1800200" cy="648072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noProof="0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3200" baseline="-25000" noProof="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3200" noProof="0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3200" noProof="0" dirty="0" smtClean="0">
                <a:latin typeface="Cambria Math"/>
                <a:ea typeface="Cambria Math"/>
                <a:cs typeface="Times New Roman" pitchFamily="18" charset="0"/>
              </a:rPr>
              <a:t>∅</a:t>
            </a:r>
            <a:endParaRPr kumimoji="0" lang="cs-CZ" sz="3200" b="0" i="0" strike="noStrike" kern="1200" cap="none" spc="0" normalizeH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Elipsa 61"/>
          <p:cNvSpPr/>
          <p:nvPr/>
        </p:nvSpPr>
        <p:spPr>
          <a:xfrm>
            <a:off x="2771800" y="5445224"/>
            <a:ext cx="144016" cy="14401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Elipsa 62"/>
          <p:cNvSpPr/>
          <p:nvPr/>
        </p:nvSpPr>
        <p:spPr>
          <a:xfrm>
            <a:off x="1331640" y="5445224"/>
            <a:ext cx="144016" cy="14401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90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3000"/>
                                        <p:tgtEl>
                                          <p:spTgt spid="90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2000"/>
                                        <p:tgtEl>
                                          <p:spTgt spid="90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2000"/>
                                        <p:tgtEl>
                                          <p:spTgt spid="90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1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4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8" grpId="1"/>
      <p:bldP spid="11" grpId="0"/>
      <p:bldP spid="61" grpId="0"/>
      <p:bldP spid="62" grpId="0" animBg="1"/>
      <p:bldP spid="6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ovací šipka 1"/>
          <p:cNvCxnSpPr/>
          <p:nvPr/>
        </p:nvCxnSpPr>
        <p:spPr>
          <a:xfrm flipH="1">
            <a:off x="1691680" y="980728"/>
            <a:ext cx="2304256" cy="504056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ovací šipka 2"/>
          <p:cNvCxnSpPr/>
          <p:nvPr/>
        </p:nvCxnSpPr>
        <p:spPr>
          <a:xfrm>
            <a:off x="5004048" y="1124744"/>
            <a:ext cx="2520280" cy="504056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Object 3"/>
          <p:cNvGraphicFramePr>
            <a:graphicFrameLocks noChangeAspect="1"/>
          </p:cNvGraphicFramePr>
          <p:nvPr/>
        </p:nvGraphicFramePr>
        <p:xfrm>
          <a:off x="3347864" y="116632"/>
          <a:ext cx="2398713" cy="844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181" name="Rovnice" r:id="rId3" imgW="1117115" imgH="393529" progId="Equation.3">
                  <p:embed/>
                </p:oleObj>
              </mc:Choice>
              <mc:Fallback>
                <p:oleObj name="Rovnice" r:id="rId3" imgW="1117115" imgH="393529" progId="Equation.3">
                  <p:embed/>
                  <p:pic>
                    <p:nvPicPr>
                      <p:cNvPr id="0" name="Picture 3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47864" y="116632"/>
                        <a:ext cx="2398713" cy="8445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5"/>
          <p:cNvGraphicFramePr>
            <a:graphicFrameLocks noChangeAspect="1"/>
          </p:cNvGraphicFramePr>
          <p:nvPr/>
        </p:nvGraphicFramePr>
        <p:xfrm>
          <a:off x="6876256" y="1844824"/>
          <a:ext cx="1389062" cy="873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182" name="Rovnice" r:id="rId5" imgW="647419" imgH="406224" progId="Equation.3">
                  <p:embed/>
                </p:oleObj>
              </mc:Choice>
              <mc:Fallback>
                <p:oleObj name="Rovnice" r:id="rId5" imgW="647419" imgH="406224" progId="Equation.3">
                  <p:embed/>
                  <p:pic>
                    <p:nvPicPr>
                      <p:cNvPr id="0" name="Picture 3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76256" y="1844824"/>
                        <a:ext cx="1389062" cy="873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Zástupný symbol pro obsah 2"/>
          <p:cNvSpPr txBox="1">
            <a:spLocks/>
          </p:cNvSpPr>
          <p:nvPr/>
        </p:nvSpPr>
        <p:spPr>
          <a:xfrm>
            <a:off x="4572000" y="2708920"/>
            <a:ext cx="4320480" cy="1224135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R="0" lvl="0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Násobíme záporným číslem </a:t>
            </a:r>
            <a:r>
              <a:rPr lang="cs-CZ" sz="2800" dirty="0" smtClean="0">
                <a:latin typeface="Cambria Math"/>
                <a:ea typeface="Cambria Math"/>
                <a:cs typeface="Times New Roman" pitchFamily="18" charset="0"/>
              </a:rPr>
              <a:t>⇒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znaménko nerovnice se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MĚNÍ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90117" name="Object 5"/>
          <p:cNvGraphicFramePr>
            <a:graphicFrameLocks noChangeAspect="1"/>
          </p:cNvGraphicFramePr>
          <p:nvPr/>
        </p:nvGraphicFramePr>
        <p:xfrm>
          <a:off x="6732240" y="3573016"/>
          <a:ext cx="1881187" cy="463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183" name="Rovnice" r:id="rId7" imgW="875920" imgH="215806" progId="Equation.3">
                  <p:embed/>
                </p:oleObj>
              </mc:Choice>
              <mc:Fallback>
                <p:oleObj name="Rovnice" r:id="rId7" imgW="875920" imgH="215806" progId="Equation.3">
                  <p:embed/>
                  <p:pic>
                    <p:nvPicPr>
                      <p:cNvPr id="0" name="Picture 3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32240" y="3573016"/>
                        <a:ext cx="1881187" cy="463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FF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0118" name="Object 6"/>
          <p:cNvGraphicFramePr>
            <a:graphicFrameLocks noChangeAspect="1"/>
          </p:cNvGraphicFramePr>
          <p:nvPr/>
        </p:nvGraphicFramePr>
        <p:xfrm>
          <a:off x="6660232" y="4077072"/>
          <a:ext cx="1581150" cy="13636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184" name="Rovnice" r:id="rId9" imgW="736280" imgH="634725" progId="Equation.3">
                  <p:embed/>
                </p:oleObj>
              </mc:Choice>
              <mc:Fallback>
                <p:oleObj name="Rovnice" r:id="rId9" imgW="736280" imgH="634725" progId="Equation.3">
                  <p:embed/>
                  <p:pic>
                    <p:nvPicPr>
                      <p:cNvPr id="0" name="Picture 3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60232" y="4077072"/>
                        <a:ext cx="1581150" cy="13636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Zástupný symbol pro obsah 2"/>
          <p:cNvSpPr txBox="1">
            <a:spLocks/>
          </p:cNvSpPr>
          <p:nvPr/>
        </p:nvSpPr>
        <p:spPr>
          <a:xfrm>
            <a:off x="2987824" y="3717032"/>
            <a:ext cx="4320480" cy="1224135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Máme dvě podmínky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4572000" y="1124744"/>
            <a:ext cx="0" cy="252028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5868144" y="4149080"/>
            <a:ext cx="1008112" cy="100811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V="1">
            <a:off x="5868144" y="2636912"/>
            <a:ext cx="1440160" cy="115212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4283968" y="6093296"/>
            <a:ext cx="4176464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5148064" y="5949280"/>
            <a:ext cx="0" cy="36004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Zástupný symbol pro obsah 2"/>
          <p:cNvSpPr txBox="1">
            <a:spLocks/>
          </p:cNvSpPr>
          <p:nvPr/>
        </p:nvSpPr>
        <p:spPr>
          <a:xfrm>
            <a:off x="0" y="764704"/>
            <a:ext cx="3312368" cy="720080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Jmenovatel je kladný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Zástupný symbol pro obsah 2"/>
          <p:cNvSpPr txBox="1">
            <a:spLocks/>
          </p:cNvSpPr>
          <p:nvPr/>
        </p:nvSpPr>
        <p:spPr>
          <a:xfrm>
            <a:off x="5580112" y="764704"/>
            <a:ext cx="3312368" cy="720080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R="0" lvl="0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Jmenovatel je záporný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7" name="Přímá spojovací čára 36"/>
          <p:cNvCxnSpPr/>
          <p:nvPr/>
        </p:nvCxnSpPr>
        <p:spPr>
          <a:xfrm>
            <a:off x="6588224" y="5949280"/>
            <a:ext cx="0" cy="36004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0119" name="Object 7"/>
          <p:cNvGraphicFramePr>
            <a:graphicFrameLocks noChangeAspect="1"/>
          </p:cNvGraphicFramePr>
          <p:nvPr/>
        </p:nvGraphicFramePr>
        <p:xfrm>
          <a:off x="4788024" y="6309320"/>
          <a:ext cx="654050" cy="30899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185" name="Rovnice" r:id="rId11" imgW="304404" imgH="177569" progId="Equation.3">
                  <p:embed/>
                </p:oleObj>
              </mc:Choice>
              <mc:Fallback>
                <p:oleObj name="Rovnice" r:id="rId11" imgW="304404" imgH="177569" progId="Equation.3">
                  <p:embed/>
                  <p:pic>
                    <p:nvPicPr>
                      <p:cNvPr id="0" name="Picture 3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8024" y="6309320"/>
                        <a:ext cx="654050" cy="30899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0120" name="Object 8"/>
          <p:cNvGraphicFramePr>
            <a:graphicFrameLocks noChangeAspect="1"/>
          </p:cNvGraphicFramePr>
          <p:nvPr/>
        </p:nvGraphicFramePr>
        <p:xfrm>
          <a:off x="6228184" y="6309320"/>
          <a:ext cx="654050" cy="287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186" name="Rovnice" r:id="rId13" imgW="304536" imgH="164957" progId="Equation.3">
                  <p:embed/>
                </p:oleObj>
              </mc:Choice>
              <mc:Fallback>
                <p:oleObj name="Rovnice" r:id="rId13" imgW="304536" imgH="164957" progId="Equation.3">
                  <p:embed/>
                  <p:pic>
                    <p:nvPicPr>
                      <p:cNvPr id="0" name="Picture 3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28184" y="6309320"/>
                        <a:ext cx="654050" cy="2873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46" name="Pravoúhlá spojovací čára 45"/>
          <p:cNvCxnSpPr/>
          <p:nvPr/>
        </p:nvCxnSpPr>
        <p:spPr>
          <a:xfrm rot="10800000">
            <a:off x="4211960" y="5733256"/>
            <a:ext cx="2376264" cy="288032"/>
          </a:xfrm>
          <a:prstGeom prst="bentConnector3">
            <a:avLst>
              <a:gd name="adj1" fmla="val 579"/>
            </a:avLst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ravoúhlá spojovací čára 52"/>
          <p:cNvCxnSpPr/>
          <p:nvPr/>
        </p:nvCxnSpPr>
        <p:spPr>
          <a:xfrm flipV="1">
            <a:off x="5148064" y="5661248"/>
            <a:ext cx="2880320" cy="432048"/>
          </a:xfrm>
          <a:prstGeom prst="bentConnector3">
            <a:avLst>
              <a:gd name="adj1" fmla="val -110"/>
            </a:avLst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1145" name="Object 9"/>
          <p:cNvGraphicFramePr>
            <a:graphicFrameLocks noChangeAspect="1"/>
          </p:cNvGraphicFramePr>
          <p:nvPr/>
        </p:nvGraphicFramePr>
        <p:xfrm>
          <a:off x="6678613" y="6092825"/>
          <a:ext cx="2413000" cy="611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187" name="Rovnice" r:id="rId15" imgW="850531" imgH="215806" progId="Equation.3">
                  <p:embed/>
                </p:oleObj>
              </mc:Choice>
              <mc:Fallback>
                <p:oleObj name="Rovnice" r:id="rId15" imgW="850531" imgH="215806" progId="Equation.3">
                  <p:embed/>
                  <p:pic>
                    <p:nvPicPr>
                      <p:cNvPr id="0" name="Picture 3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78613" y="6092825"/>
                        <a:ext cx="2413000" cy="6111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" name="Obdélník 40"/>
          <p:cNvSpPr/>
          <p:nvPr/>
        </p:nvSpPr>
        <p:spPr>
          <a:xfrm>
            <a:off x="5148064" y="5661248"/>
            <a:ext cx="1440160" cy="432048"/>
          </a:xfrm>
          <a:prstGeom prst="rect">
            <a:avLst/>
          </a:prstGeom>
          <a:solidFill>
            <a:srgbClr val="0070C0">
              <a:alpha val="6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5076056" y="5589240"/>
            <a:ext cx="144016" cy="14401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6516216" y="5661248"/>
            <a:ext cx="144016" cy="14401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7524328" y="1772816"/>
            <a:ext cx="792088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90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90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2000"/>
                                        <p:tgtEl>
                                          <p:spTgt spid="90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000"/>
                                        <p:tgtEl>
                                          <p:spTgt spid="90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2000"/>
                                        <p:tgtEl>
                                          <p:spTgt spid="91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11" grpId="0"/>
      <p:bldP spid="41" grpId="0" animBg="1"/>
      <p:bldP spid="42" grpId="0" animBg="1"/>
      <p:bldP spid="43" grpId="0" animBg="1"/>
      <p:bldP spid="26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ovací šipka 1"/>
          <p:cNvCxnSpPr/>
          <p:nvPr/>
        </p:nvCxnSpPr>
        <p:spPr>
          <a:xfrm flipH="1">
            <a:off x="1691680" y="980728"/>
            <a:ext cx="2304256" cy="504056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ovací šipka 2"/>
          <p:cNvCxnSpPr/>
          <p:nvPr/>
        </p:nvCxnSpPr>
        <p:spPr>
          <a:xfrm>
            <a:off x="5004048" y="1124744"/>
            <a:ext cx="2520280" cy="504056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Object 3"/>
          <p:cNvGraphicFramePr>
            <a:graphicFrameLocks noChangeAspect="1"/>
          </p:cNvGraphicFramePr>
          <p:nvPr/>
        </p:nvGraphicFramePr>
        <p:xfrm>
          <a:off x="3347864" y="116632"/>
          <a:ext cx="2398713" cy="844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08" name="Rovnice" r:id="rId3" imgW="1117115" imgH="393529" progId="Equation.3">
                  <p:embed/>
                </p:oleObj>
              </mc:Choice>
              <mc:Fallback>
                <p:oleObj name="Rovnice" r:id="rId3" imgW="1117115" imgH="393529" progId="Equation.3">
                  <p:embed/>
                  <p:pic>
                    <p:nvPicPr>
                      <p:cNvPr id="0" name="Picture 3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47864" y="116632"/>
                        <a:ext cx="2398713" cy="8445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3" name="Přímá spojovací čára 12"/>
          <p:cNvCxnSpPr/>
          <p:nvPr/>
        </p:nvCxnSpPr>
        <p:spPr>
          <a:xfrm>
            <a:off x="4572000" y="1124744"/>
            <a:ext cx="0" cy="252028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4913659" y="2709391"/>
            <a:ext cx="4176464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5777755" y="2565375"/>
            <a:ext cx="0" cy="36004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7217915" y="2565375"/>
            <a:ext cx="0" cy="36004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0119" name="Object 7"/>
          <p:cNvGraphicFramePr>
            <a:graphicFrameLocks noChangeAspect="1"/>
          </p:cNvGraphicFramePr>
          <p:nvPr/>
        </p:nvGraphicFramePr>
        <p:xfrm>
          <a:off x="5417715" y="2925415"/>
          <a:ext cx="654050" cy="30899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09" name="Rovnice" r:id="rId5" imgW="304404" imgH="177569" progId="Equation.3">
                  <p:embed/>
                </p:oleObj>
              </mc:Choice>
              <mc:Fallback>
                <p:oleObj name="Rovnice" r:id="rId5" imgW="304404" imgH="177569" progId="Equation.3">
                  <p:embed/>
                  <p:pic>
                    <p:nvPicPr>
                      <p:cNvPr id="0" name="Picture 3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17715" y="2925415"/>
                        <a:ext cx="654050" cy="30899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0120" name="Object 8"/>
          <p:cNvGraphicFramePr>
            <a:graphicFrameLocks noChangeAspect="1"/>
          </p:cNvGraphicFramePr>
          <p:nvPr/>
        </p:nvGraphicFramePr>
        <p:xfrm>
          <a:off x="6857875" y="2925415"/>
          <a:ext cx="654050" cy="287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10" name="Rovnice" r:id="rId7" imgW="304536" imgH="164957" progId="Equation.3">
                  <p:embed/>
                </p:oleObj>
              </mc:Choice>
              <mc:Fallback>
                <p:oleObj name="Rovnice" r:id="rId7" imgW="304536" imgH="164957" progId="Equation.3">
                  <p:embed/>
                  <p:pic>
                    <p:nvPicPr>
                      <p:cNvPr id="0" name="Picture 3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57875" y="2925415"/>
                        <a:ext cx="654050" cy="2873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46" name="Pravoúhlá spojovací čára 45"/>
          <p:cNvCxnSpPr/>
          <p:nvPr/>
        </p:nvCxnSpPr>
        <p:spPr>
          <a:xfrm rot="10800000">
            <a:off x="4841651" y="2349351"/>
            <a:ext cx="2376264" cy="288032"/>
          </a:xfrm>
          <a:prstGeom prst="bentConnector3">
            <a:avLst>
              <a:gd name="adj1" fmla="val 579"/>
            </a:avLst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ravoúhlá spojovací čára 52"/>
          <p:cNvCxnSpPr/>
          <p:nvPr/>
        </p:nvCxnSpPr>
        <p:spPr>
          <a:xfrm flipV="1">
            <a:off x="5777755" y="2277343"/>
            <a:ext cx="2880320" cy="432048"/>
          </a:xfrm>
          <a:prstGeom prst="bentConnector3">
            <a:avLst>
              <a:gd name="adj1" fmla="val -110"/>
            </a:avLst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1145" name="Object 9"/>
          <p:cNvGraphicFramePr>
            <a:graphicFrameLocks noChangeAspect="1"/>
          </p:cNvGraphicFramePr>
          <p:nvPr/>
        </p:nvGraphicFramePr>
        <p:xfrm>
          <a:off x="5508104" y="3501008"/>
          <a:ext cx="2413000" cy="611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11" name="Rovnice" r:id="rId9" imgW="850531" imgH="215806" progId="Equation.3">
                  <p:embed/>
                </p:oleObj>
              </mc:Choice>
              <mc:Fallback>
                <p:oleObj name="Rovnice" r:id="rId9" imgW="850531" imgH="215806" progId="Equation.3">
                  <p:embed/>
                  <p:pic>
                    <p:nvPicPr>
                      <p:cNvPr id="0" name="Picture 3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08104" y="3501008"/>
                        <a:ext cx="2413000" cy="6111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" name="Obdélník 40"/>
          <p:cNvSpPr/>
          <p:nvPr/>
        </p:nvSpPr>
        <p:spPr>
          <a:xfrm>
            <a:off x="5777755" y="2277343"/>
            <a:ext cx="1440160" cy="432048"/>
          </a:xfrm>
          <a:prstGeom prst="rect">
            <a:avLst/>
          </a:prstGeom>
          <a:solidFill>
            <a:srgbClr val="0070C0">
              <a:alpha val="6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395536" y="2708920"/>
            <a:ext cx="374441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1259632" y="2564904"/>
            <a:ext cx="0" cy="36004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2699792" y="2564904"/>
            <a:ext cx="0" cy="36004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" name="Object 7"/>
          <p:cNvGraphicFramePr>
            <a:graphicFrameLocks noChangeAspect="1"/>
          </p:cNvGraphicFramePr>
          <p:nvPr/>
        </p:nvGraphicFramePr>
        <p:xfrm>
          <a:off x="899592" y="2924944"/>
          <a:ext cx="654050" cy="30899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12" name="Rovnice" r:id="rId11" imgW="304404" imgH="177569" progId="Equation.3">
                  <p:embed/>
                </p:oleObj>
              </mc:Choice>
              <mc:Fallback>
                <p:oleObj name="Rovnice" r:id="rId11" imgW="304404" imgH="177569" progId="Equation.3">
                  <p:embed/>
                  <p:pic>
                    <p:nvPicPr>
                      <p:cNvPr id="0" name="Picture 3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2924944"/>
                        <a:ext cx="654050" cy="30899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" name="Object 8"/>
          <p:cNvGraphicFramePr>
            <a:graphicFrameLocks noChangeAspect="1"/>
          </p:cNvGraphicFramePr>
          <p:nvPr/>
        </p:nvGraphicFramePr>
        <p:xfrm>
          <a:off x="2339752" y="2924944"/>
          <a:ext cx="654050" cy="287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13" name="Rovnice" r:id="rId12" imgW="304536" imgH="164957" progId="Equation.3">
                  <p:embed/>
                </p:oleObj>
              </mc:Choice>
              <mc:Fallback>
                <p:oleObj name="Rovnice" r:id="rId12" imgW="304536" imgH="164957" progId="Equation.3">
                  <p:embed/>
                  <p:pic>
                    <p:nvPicPr>
                      <p:cNvPr id="0" name="Picture 3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39752" y="2924944"/>
                        <a:ext cx="654050" cy="2873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33" name="Pravoúhlá spojovací čára 32"/>
          <p:cNvCxnSpPr/>
          <p:nvPr/>
        </p:nvCxnSpPr>
        <p:spPr>
          <a:xfrm flipV="1">
            <a:off x="2699792" y="2276872"/>
            <a:ext cx="1512168" cy="360040"/>
          </a:xfrm>
          <a:prstGeom prst="bentConnector3">
            <a:avLst>
              <a:gd name="adj1" fmla="val 794"/>
            </a:avLst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ravoúhlá spojovací čára 33"/>
          <p:cNvCxnSpPr/>
          <p:nvPr/>
        </p:nvCxnSpPr>
        <p:spPr>
          <a:xfrm rot="10800000">
            <a:off x="323528" y="2276872"/>
            <a:ext cx="936104" cy="432048"/>
          </a:xfrm>
          <a:prstGeom prst="bentConnector3">
            <a:avLst>
              <a:gd name="adj1" fmla="val 202"/>
            </a:avLst>
          </a:prstGeom>
          <a:ln w="158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Zástupný symbol pro obsah 2"/>
          <p:cNvSpPr txBox="1">
            <a:spLocks/>
          </p:cNvSpPr>
          <p:nvPr/>
        </p:nvSpPr>
        <p:spPr>
          <a:xfrm>
            <a:off x="1331640" y="3429000"/>
            <a:ext cx="1800200" cy="648072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noProof="0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3200" baseline="-25000" noProof="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3200" noProof="0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3200" noProof="0" dirty="0" smtClean="0">
                <a:latin typeface="Cambria Math"/>
                <a:ea typeface="Cambria Math"/>
                <a:cs typeface="Times New Roman" pitchFamily="18" charset="0"/>
              </a:rPr>
              <a:t>∅</a:t>
            </a:r>
            <a:endParaRPr kumimoji="0" lang="cs-CZ" sz="3200" b="0" i="0" strike="noStrike" kern="1200" cap="none" spc="0" normalizeH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Elipsa 42"/>
          <p:cNvSpPr/>
          <p:nvPr/>
        </p:nvSpPr>
        <p:spPr>
          <a:xfrm>
            <a:off x="1187624" y="2204864"/>
            <a:ext cx="144016" cy="14401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2627784" y="2204864"/>
            <a:ext cx="144016" cy="14401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5724128" y="2204864"/>
            <a:ext cx="144016" cy="14401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7092280" y="2204864"/>
            <a:ext cx="144016" cy="14401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92171" name="Object 9"/>
          <p:cNvGraphicFramePr>
            <a:graphicFrameLocks noChangeAspect="1"/>
          </p:cNvGraphicFramePr>
          <p:nvPr/>
        </p:nvGraphicFramePr>
        <p:xfrm>
          <a:off x="2357438" y="5373688"/>
          <a:ext cx="4105275" cy="6111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14" name="Rovnice" r:id="rId13" imgW="1447172" imgH="215806" progId="Equation.3">
                  <p:embed/>
                </p:oleObj>
              </mc:Choice>
              <mc:Fallback>
                <p:oleObj name="Rovnice" r:id="rId13" imgW="1447172" imgH="215806" progId="Equation.3">
                  <p:embed/>
                  <p:pic>
                    <p:nvPicPr>
                      <p:cNvPr id="0" name="Picture 4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57438" y="5373688"/>
                        <a:ext cx="4105275" cy="6111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48" name="Přímá spojovací čára 47"/>
          <p:cNvCxnSpPr/>
          <p:nvPr/>
        </p:nvCxnSpPr>
        <p:spPr>
          <a:xfrm>
            <a:off x="4860032" y="5949280"/>
            <a:ext cx="1584176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4860032" y="6021288"/>
            <a:ext cx="1584176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92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251520" y="260648"/>
            <a:ext cx="3312368" cy="720080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Druhý způsob řešení</a:t>
            </a:r>
            <a:endParaRPr lang="cs-CZ" sz="2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03920" y="980728"/>
            <a:ext cx="8344544" cy="72008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R="0" lvl="0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Nerovnici převedeme na podílový tvar s nulou na jedné straně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34807554"/>
              </p:ext>
            </p:extLst>
          </p:nvPr>
        </p:nvGraphicFramePr>
        <p:xfrm>
          <a:off x="504354" y="1365462"/>
          <a:ext cx="2806700" cy="5230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198" name="Rovnice" r:id="rId3" imgW="1307880" imgH="2438280" progId="Equation.3">
                  <p:embed/>
                </p:oleObj>
              </mc:Choice>
              <mc:Fallback>
                <p:oleObj name="Rovnice" r:id="rId3" imgW="1307880" imgH="24382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4354" y="1365462"/>
                        <a:ext cx="2806700" cy="52308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6" name="Přímá spojnice se šipkou 5"/>
          <p:cNvCxnSpPr/>
          <p:nvPr/>
        </p:nvCxnSpPr>
        <p:spPr>
          <a:xfrm flipV="1">
            <a:off x="3059832" y="3980348"/>
            <a:ext cx="714149" cy="211294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4457893"/>
              </p:ext>
            </p:extLst>
          </p:nvPr>
        </p:nvGraphicFramePr>
        <p:xfrm>
          <a:off x="3172036" y="1571631"/>
          <a:ext cx="5971964" cy="23042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92991"/>
                <a:gridCol w="1492991"/>
                <a:gridCol w="1418839"/>
                <a:gridCol w="1567143"/>
              </a:tblGrid>
              <a:tr h="7779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81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blipFill rotWithShape="1">
                      <a:blip r:embed="rId5"/>
                      <a:stretch>
                        <a:fillRect t="-151765" r="-300000" b="-194118"/>
                      </a:stretch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81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blipFill rotWithShape="1">
                      <a:blip r:embed="rId5"/>
                      <a:stretch>
                        <a:fillRect t="-251765" r="-300000" b="-94118"/>
                      </a:stretch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99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620065" y="1698705"/>
                <a:ext cx="159596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US" sz="28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en-US" sz="2800" b="0" i="1" smtClean="0">
                              <a:latin typeface="Cambria Math"/>
                              <a:ea typeface="Cambria Math"/>
                            </a:rPr>
                            <m:t>∞;−6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0065" y="1698705"/>
                <a:ext cx="1595967" cy="523220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043233" y="1698705"/>
                <a:ext cx="134261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US" sz="2800" b="0" i="1" smtClean="0">
                              <a:latin typeface="Cambria Math"/>
                            </a:rPr>
                            <m:t>−6</m:t>
                          </m:r>
                          <m:r>
                            <a:rPr lang="en-US" sz="2800" b="0" i="1" smtClean="0">
                              <a:latin typeface="Cambria Math"/>
                              <a:ea typeface="Cambria Math"/>
                            </a:rPr>
                            <m:t>;−2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43233" y="1698705"/>
                <a:ext cx="1342614" cy="523220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r="-67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7596336" y="1701562"/>
                <a:ext cx="134261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US" sz="2800" b="0" i="1" smtClean="0">
                              <a:latin typeface="Cambria Math"/>
                            </a:rPr>
                            <m:t>−2</m:t>
                          </m:r>
                          <m:r>
                            <a:rPr lang="en-US" sz="2800" b="0" i="1" smtClean="0">
                              <a:latin typeface="Cambria Math"/>
                              <a:ea typeface="Cambria Math"/>
                            </a:rPr>
                            <m:t>;∞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96336" y="1701562"/>
                <a:ext cx="1342614" cy="523220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018653" y="2221925"/>
                <a:ext cx="734496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4400" b="0" i="1" smtClean="0">
                          <a:latin typeface="Cambria Math"/>
                        </a:rPr>
                        <m:t>+</m:t>
                      </m:r>
                    </m:oMath>
                  </m:oMathPara>
                </a14:m>
                <a:endParaRPr lang="cs-CZ" sz="44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8653" y="2221925"/>
                <a:ext cx="734496" cy="769441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520091" y="2191093"/>
                <a:ext cx="734496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4400" b="0" i="1" smtClean="0">
                          <a:latin typeface="Cambria Math"/>
                        </a:rPr>
                        <m:t>−</m:t>
                      </m:r>
                    </m:oMath>
                  </m:oMathPara>
                </a14:m>
                <a:endParaRPr lang="cs-CZ" sz="44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20091" y="2191093"/>
                <a:ext cx="734496" cy="769441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8055782" y="2759045"/>
                <a:ext cx="734496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4400" b="0" i="1" smtClean="0">
                          <a:latin typeface="Cambria Math"/>
                        </a:rPr>
                        <m:t>+</m:t>
                      </m:r>
                    </m:oMath>
                  </m:oMathPara>
                </a14:m>
                <a:endParaRPr lang="cs-CZ" sz="44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55782" y="2759045"/>
                <a:ext cx="734496" cy="769441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520091" y="2656687"/>
                <a:ext cx="734496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4400" b="0" i="1" smtClean="0">
                          <a:latin typeface="Cambria Math"/>
                        </a:rPr>
                        <m:t>−</m:t>
                      </m:r>
                    </m:oMath>
                  </m:oMathPara>
                </a14:m>
                <a:endParaRPr lang="cs-CZ" sz="44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20091" y="2656687"/>
                <a:ext cx="734496" cy="769441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018653" y="2759045"/>
                <a:ext cx="734496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4400" b="0" i="1" smtClean="0">
                          <a:latin typeface="Cambria Math"/>
                        </a:rPr>
                        <m:t>−</m:t>
                      </m:r>
                    </m:oMath>
                  </m:oMathPara>
                </a14:m>
                <a:endParaRPr lang="cs-CZ" sz="44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8653" y="2759045"/>
                <a:ext cx="734496" cy="769441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8055782" y="2221925"/>
                <a:ext cx="734496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4400" b="0" i="1" smtClean="0">
                          <a:latin typeface="Cambria Math"/>
                        </a:rPr>
                        <m:t>−</m:t>
                      </m:r>
                    </m:oMath>
                  </m:oMathPara>
                </a14:m>
                <a:endParaRPr lang="cs-CZ" sz="44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55782" y="2221925"/>
                <a:ext cx="734496" cy="769441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018548" y="3207648"/>
                <a:ext cx="734496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4400" b="0" i="1" smtClean="0">
                          <a:latin typeface="Cambria Math"/>
                        </a:rPr>
                        <m:t>−</m:t>
                      </m:r>
                    </m:oMath>
                  </m:oMathPara>
                </a14:m>
                <a:endParaRPr lang="cs-CZ" sz="44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8548" y="3207648"/>
                <a:ext cx="734496" cy="769441"/>
              </a:xfrm>
              <a:prstGeom prst="rect">
                <a:avLst/>
              </a:prstGeom>
              <a:blipFill rotWithShape="1">
                <a:blip r:embed="rId1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8055782" y="3197334"/>
                <a:ext cx="734496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4400" b="0" i="1" smtClean="0">
                          <a:latin typeface="Cambria Math"/>
                        </a:rPr>
                        <m:t>−</m:t>
                      </m:r>
                    </m:oMath>
                  </m:oMathPara>
                </a14:m>
                <a:endParaRPr lang="cs-CZ" sz="44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55782" y="3197334"/>
                <a:ext cx="734496" cy="769441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520091" y="3207648"/>
                <a:ext cx="734496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4400" b="0" i="1" smtClean="0">
                          <a:latin typeface="Cambria Math"/>
                        </a:rPr>
                        <m:t>+</m:t>
                      </m:r>
                    </m:oMath>
                  </m:oMathPara>
                </a14:m>
                <a:endParaRPr lang="cs-CZ" sz="44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20091" y="3207648"/>
                <a:ext cx="734496" cy="769441"/>
              </a:xfrm>
              <a:prstGeom prst="rect">
                <a:avLst/>
              </a:prstGeom>
              <a:blipFill rotWithShape="1">
                <a:blip r:embed="rId1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2" name="Objekt 2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55780649"/>
              </p:ext>
            </p:extLst>
          </p:nvPr>
        </p:nvGraphicFramePr>
        <p:xfrm>
          <a:off x="5245100" y="4581525"/>
          <a:ext cx="2270125" cy="611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199" name="Rovnice" r:id="rId17" imgW="799920" imgH="215640" progId="Equation.3">
                  <p:embed/>
                </p:oleObj>
              </mc:Choice>
              <mc:Fallback>
                <p:oleObj name="Rovnice" r:id="rId17" imgW="799920" imgH="21564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45100" y="4581525"/>
                        <a:ext cx="2270125" cy="6111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3" name="Přímá spojovací čára 47"/>
          <p:cNvCxnSpPr/>
          <p:nvPr/>
        </p:nvCxnSpPr>
        <p:spPr>
          <a:xfrm>
            <a:off x="5316395" y="5036822"/>
            <a:ext cx="2279941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47"/>
          <p:cNvCxnSpPr/>
          <p:nvPr/>
        </p:nvCxnSpPr>
        <p:spPr>
          <a:xfrm>
            <a:off x="5316394" y="5122952"/>
            <a:ext cx="2279941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467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000"/>
                            </p:stCondLst>
                            <p:childTnLst>
                              <p:par>
                                <p:cTn id="4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6000"/>
                            </p:stCondLst>
                            <p:childTnLst>
                              <p:par>
                                <p:cTn id="5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8000"/>
                            </p:stCondLst>
                            <p:childTnLst>
                              <p:par>
                                <p:cTn id="6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0"/>
                            </p:stCondLst>
                            <p:childTnLst>
                              <p:par>
                                <p:cTn id="6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2000"/>
                            </p:stCondLst>
                            <p:childTnLst>
                              <p:par>
                                <p:cTn id="7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4000"/>
                            </p:stCondLst>
                            <p:childTnLst>
                              <p:par>
                                <p:cTn id="7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6000"/>
                            </p:stCondLst>
                            <p:childTnLst>
                              <p:par>
                                <p:cTn id="8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95536" y="476672"/>
            <a:ext cx="8229600" cy="122413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Př.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Vyřešte lineární nerovnici </a:t>
            </a:r>
            <a:endParaRPr kumimoji="0" lang="cs-CZ" sz="2800" b="0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11618" name="Object 2"/>
          <p:cNvGraphicFramePr>
            <a:graphicFrameLocks noChangeAspect="1"/>
          </p:cNvGraphicFramePr>
          <p:nvPr/>
        </p:nvGraphicFramePr>
        <p:xfrm>
          <a:off x="4481513" y="692150"/>
          <a:ext cx="2278062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1624" name="Rovnice" r:id="rId3" imgW="1066680" imgH="393480" progId="Equation.3">
                  <p:embed/>
                </p:oleObj>
              </mc:Choice>
              <mc:Fallback>
                <p:oleObj name="Rovnice" r:id="rId3" imgW="106668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81513" y="692150"/>
                        <a:ext cx="2278062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2204864"/>
            <a:ext cx="3240360" cy="72008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Určíme podmínky: </a:t>
            </a:r>
            <a:endParaRPr kumimoji="0" lang="cs-CZ" sz="2800" b="0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11619" name="Object 3"/>
          <p:cNvGraphicFramePr>
            <a:graphicFrameLocks noChangeAspect="1"/>
          </p:cNvGraphicFramePr>
          <p:nvPr/>
        </p:nvGraphicFramePr>
        <p:xfrm>
          <a:off x="3659188" y="2205038"/>
          <a:ext cx="1193800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1625" name="Rovnice" r:id="rId5" imgW="558720" imgH="406080" progId="Equation.3">
                  <p:embed/>
                </p:oleObj>
              </mc:Choice>
              <mc:Fallback>
                <p:oleObj name="Rovnice" r:id="rId5" imgW="558720" imgH="4060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59188" y="2205038"/>
                        <a:ext cx="1193800" cy="863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1620" name="Object 4"/>
          <p:cNvGraphicFramePr>
            <a:graphicFrameLocks noChangeAspect="1"/>
          </p:cNvGraphicFramePr>
          <p:nvPr/>
        </p:nvGraphicFramePr>
        <p:xfrm>
          <a:off x="5292080" y="2204864"/>
          <a:ext cx="1303337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1626" name="Rovnice" r:id="rId7" imgW="609480" imgH="406080" progId="Equation.3">
                  <p:embed/>
                </p:oleObj>
              </mc:Choice>
              <mc:Fallback>
                <p:oleObj name="Rovnice" r:id="rId7" imgW="609480" imgH="4060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92080" y="2204864"/>
                        <a:ext cx="1303337" cy="863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Zástupný symbol pro obsah 2"/>
          <p:cNvSpPr txBox="1">
            <a:spLocks/>
          </p:cNvSpPr>
          <p:nvPr/>
        </p:nvSpPr>
        <p:spPr>
          <a:xfrm>
            <a:off x="539552" y="3501008"/>
            <a:ext cx="7992888" cy="2160240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Kdybychom chtěli nerovnici vynásobit společným jmenovatelem, tj. (x-3)(x+1), museli bychom složitě určovat, pro která x je výraz kladný a pro která záporný.</a:t>
            </a:r>
            <a:r>
              <a:rPr lang="cs-CZ" sz="2800" dirty="0" smtClean="0">
                <a:latin typeface="Cambria Math"/>
                <a:ea typeface="Cambria Math"/>
                <a:cs typeface="Times New Roman" pitchFamily="18" charset="0"/>
              </a:rPr>
              <a:t>⇒</a:t>
            </a:r>
            <a:endParaRPr kumimoji="0" lang="cs-CZ" sz="2800" b="0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611560" y="5157192"/>
            <a:ext cx="7848872" cy="1080120"/>
          </a:xfrm>
          <a:prstGeom prst="rect">
            <a:avLst/>
          </a:prstGeom>
        </p:spPr>
        <p:txBody>
          <a:bodyPr>
            <a:normAutofit/>
          </a:bodyPr>
          <a:lstStyle/>
          <a:p>
            <a:pPr marR="0" lvl="0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Použijeme druhou metodu. Nerovnici převedeme na podílový tvar</a:t>
            </a:r>
            <a:endParaRPr kumimoji="0" lang="cs-CZ" sz="2800" b="0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111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111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2642" name="Object 2"/>
          <p:cNvGraphicFramePr>
            <a:graphicFrameLocks noChangeAspect="1"/>
          </p:cNvGraphicFramePr>
          <p:nvPr/>
        </p:nvGraphicFramePr>
        <p:xfrm>
          <a:off x="3347864" y="0"/>
          <a:ext cx="2278062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655" name="Rovnice" r:id="rId3" imgW="1066680" imgH="393480" progId="Equation.3">
                  <p:embed/>
                </p:oleObj>
              </mc:Choice>
              <mc:Fallback>
                <p:oleObj name="Rovnice" r:id="rId3" imgW="106668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47864" y="0"/>
                        <a:ext cx="2278062" cy="83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2644" name="Object 4"/>
          <p:cNvGraphicFramePr>
            <a:graphicFrameLocks noChangeAspect="1"/>
          </p:cNvGraphicFramePr>
          <p:nvPr/>
        </p:nvGraphicFramePr>
        <p:xfrm>
          <a:off x="2123728" y="1052736"/>
          <a:ext cx="3525838" cy="892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656" name="Rovnice" r:id="rId5" imgW="1650960" imgH="419040" progId="Equation.3">
                  <p:embed/>
                </p:oleObj>
              </mc:Choice>
              <mc:Fallback>
                <p:oleObj name="Rovnice" r:id="rId5" imgW="1650960" imgH="4190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23728" y="1052736"/>
                        <a:ext cx="3525838" cy="8921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2645" name="Object 5"/>
          <p:cNvGraphicFramePr>
            <a:graphicFrameLocks noChangeAspect="1"/>
          </p:cNvGraphicFramePr>
          <p:nvPr/>
        </p:nvGraphicFramePr>
        <p:xfrm>
          <a:off x="1763688" y="2060848"/>
          <a:ext cx="3905250" cy="946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657" name="Rovnice" r:id="rId7" imgW="1828800" imgH="444240" progId="Equation.3">
                  <p:embed/>
                </p:oleObj>
              </mc:Choice>
              <mc:Fallback>
                <p:oleObj name="Rovnice" r:id="rId7" imgW="1828800" imgH="4442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63688" y="2060848"/>
                        <a:ext cx="3905250" cy="9461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2646" name="Object 6"/>
          <p:cNvGraphicFramePr>
            <a:graphicFrameLocks noChangeAspect="1"/>
          </p:cNvGraphicFramePr>
          <p:nvPr/>
        </p:nvGraphicFramePr>
        <p:xfrm>
          <a:off x="2483768" y="3212976"/>
          <a:ext cx="3144837" cy="946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658" name="Rovnice" r:id="rId9" imgW="1473120" imgH="444240" progId="Equation.3">
                  <p:embed/>
                </p:oleObj>
              </mc:Choice>
              <mc:Fallback>
                <p:oleObj name="Rovnice" r:id="rId9" imgW="1473120" imgH="4442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83768" y="3212976"/>
                        <a:ext cx="3144837" cy="9461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2647" name="Object 7"/>
          <p:cNvGraphicFramePr>
            <a:graphicFrameLocks noChangeAspect="1"/>
          </p:cNvGraphicFramePr>
          <p:nvPr/>
        </p:nvGraphicFramePr>
        <p:xfrm>
          <a:off x="2627784" y="4365104"/>
          <a:ext cx="2982913" cy="946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659" name="Rovnice" r:id="rId11" imgW="1396800" imgH="444240" progId="Equation.3">
                  <p:embed/>
                </p:oleObj>
              </mc:Choice>
              <mc:Fallback>
                <p:oleObj name="Rovnice" r:id="rId11" imgW="1396800" imgH="4442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27784" y="4365104"/>
                        <a:ext cx="2982913" cy="9461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2648" name="Object 8"/>
          <p:cNvGraphicFramePr>
            <a:graphicFrameLocks noChangeAspect="1"/>
          </p:cNvGraphicFramePr>
          <p:nvPr/>
        </p:nvGraphicFramePr>
        <p:xfrm>
          <a:off x="3347864" y="5517232"/>
          <a:ext cx="2251075" cy="892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660" name="Rovnice" r:id="rId13" imgW="1054080" imgH="419040" progId="Equation.3">
                  <p:embed/>
                </p:oleObj>
              </mc:Choice>
              <mc:Fallback>
                <p:oleObj name="Rovnice" r:id="rId13" imgW="1054080" imgH="4190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47864" y="5517232"/>
                        <a:ext cx="2251075" cy="8921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126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12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126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126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1126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126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3666" name="Object 2"/>
          <p:cNvGraphicFramePr>
            <a:graphicFrameLocks noChangeAspect="1"/>
          </p:cNvGraphicFramePr>
          <p:nvPr/>
        </p:nvGraphicFramePr>
        <p:xfrm>
          <a:off x="3419872" y="188640"/>
          <a:ext cx="2251075" cy="892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23" name="Rovnice" r:id="rId3" imgW="1054080" imgH="419040" progId="Equation.3">
                  <p:embed/>
                </p:oleObj>
              </mc:Choice>
              <mc:Fallback>
                <p:oleObj name="Rovnice" r:id="rId3" imgW="1054080" imgH="419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19872" y="188640"/>
                        <a:ext cx="2251075" cy="8921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259632" y="3501008"/>
          <a:ext cx="6096000" cy="1998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514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ástupný symbol pro obsah 2"/>
          <p:cNvSpPr txBox="1">
            <a:spLocks/>
          </p:cNvSpPr>
          <p:nvPr/>
        </p:nvSpPr>
        <p:spPr>
          <a:xfrm>
            <a:off x="251520" y="1268760"/>
            <a:ext cx="3240360" cy="72008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Nulové body:</a:t>
            </a:r>
            <a:endParaRPr kumimoji="0" lang="cs-CZ" sz="2800" b="0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13667" name="Object 3"/>
          <p:cNvGraphicFramePr>
            <a:graphicFrameLocks noChangeAspect="1"/>
          </p:cNvGraphicFramePr>
          <p:nvPr/>
        </p:nvGraphicFramePr>
        <p:xfrm>
          <a:off x="2411760" y="1340768"/>
          <a:ext cx="1547813" cy="1349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24" name="Rovnice" r:id="rId5" imgW="723600" imgH="634680" progId="Equation.3">
                  <p:embed/>
                </p:oleObj>
              </mc:Choice>
              <mc:Fallback>
                <p:oleObj name="Rovnice" r:id="rId5" imgW="723600" imgH="6346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11760" y="1340768"/>
                        <a:ext cx="1547813" cy="13493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68" name="Object 4"/>
          <p:cNvGraphicFramePr>
            <a:graphicFrameLocks noChangeAspect="1"/>
          </p:cNvGraphicFramePr>
          <p:nvPr/>
        </p:nvGraphicFramePr>
        <p:xfrm>
          <a:off x="4368800" y="1341438"/>
          <a:ext cx="1166813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25" name="Rovnice" r:id="rId7" imgW="545760" imgH="406080" progId="Equation.3">
                  <p:embed/>
                </p:oleObj>
              </mc:Choice>
              <mc:Fallback>
                <p:oleObj name="Rovnice" r:id="rId7" imgW="545760" imgH="4060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68800" y="1341438"/>
                        <a:ext cx="1166813" cy="863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69" name="Object 5"/>
          <p:cNvGraphicFramePr>
            <a:graphicFrameLocks noChangeAspect="1"/>
          </p:cNvGraphicFramePr>
          <p:nvPr/>
        </p:nvGraphicFramePr>
        <p:xfrm>
          <a:off x="6300192" y="1340768"/>
          <a:ext cx="1303338" cy="863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26" name="Rovnice" r:id="rId9" imgW="609480" imgH="406080" progId="Equation.3">
                  <p:embed/>
                </p:oleObj>
              </mc:Choice>
              <mc:Fallback>
                <p:oleObj name="Rovnice" r:id="rId9" imgW="609480" imgH="4060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00192" y="1340768"/>
                        <a:ext cx="1303338" cy="863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2555776" y="3501008"/>
          <a:ext cx="1084188" cy="47138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27" name="Rovnice" r:id="rId11" imgW="583920" imgH="253800" progId="Equation.3">
                  <p:embed/>
                </p:oleObj>
              </mc:Choice>
              <mc:Fallback>
                <p:oleObj name="Rovnice" r:id="rId11" imgW="583920" imgH="25380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76" y="3501008"/>
                        <a:ext cx="1084188" cy="47138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71" name="Object 7"/>
          <p:cNvGraphicFramePr>
            <a:graphicFrameLocks noChangeAspect="1"/>
          </p:cNvGraphicFramePr>
          <p:nvPr/>
        </p:nvGraphicFramePr>
        <p:xfrm>
          <a:off x="3825875" y="3500438"/>
          <a:ext cx="990600" cy="4714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28" name="Rovnice" r:id="rId13" imgW="533160" imgH="253800" progId="Equation.3">
                  <p:embed/>
                </p:oleObj>
              </mc:Choice>
              <mc:Fallback>
                <p:oleObj name="Rovnice" r:id="rId13" imgW="533160" imgH="25380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25875" y="3500438"/>
                        <a:ext cx="990600" cy="4714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72" name="Object 8"/>
          <p:cNvGraphicFramePr>
            <a:graphicFrameLocks noChangeAspect="1"/>
          </p:cNvGraphicFramePr>
          <p:nvPr/>
        </p:nvGraphicFramePr>
        <p:xfrm>
          <a:off x="5132388" y="3535363"/>
          <a:ext cx="731837" cy="4016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29" name="Rovnice" r:id="rId15" imgW="393480" imgH="215640" progId="Equation.3">
                  <p:embed/>
                </p:oleObj>
              </mc:Choice>
              <mc:Fallback>
                <p:oleObj name="Rovnice" r:id="rId15" imgW="393480" imgH="2156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32388" y="3535363"/>
                        <a:ext cx="731837" cy="4016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73" name="Object 9"/>
          <p:cNvGraphicFramePr>
            <a:graphicFrameLocks noChangeAspect="1"/>
          </p:cNvGraphicFramePr>
          <p:nvPr/>
        </p:nvGraphicFramePr>
        <p:xfrm>
          <a:off x="6380163" y="3535363"/>
          <a:ext cx="684212" cy="4016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30" name="Rovnice" r:id="rId17" imgW="368280" imgH="215640" progId="Equation.3">
                  <p:embed/>
                </p:oleObj>
              </mc:Choice>
              <mc:Fallback>
                <p:oleObj name="Rovnice" r:id="rId17" imgW="368280" imgH="21564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80163" y="3535363"/>
                        <a:ext cx="684212" cy="4016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74" name="Object 10"/>
          <p:cNvGraphicFramePr>
            <a:graphicFrameLocks noChangeAspect="1"/>
          </p:cNvGraphicFramePr>
          <p:nvPr/>
        </p:nvGraphicFramePr>
        <p:xfrm>
          <a:off x="1475656" y="4005064"/>
          <a:ext cx="777875" cy="330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31" name="Rovnice" r:id="rId19" imgW="419040" imgH="177480" progId="Equation.3">
                  <p:embed/>
                </p:oleObj>
              </mc:Choice>
              <mc:Fallback>
                <p:oleObj name="Rovnice" r:id="rId19" imgW="419040" imgH="177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5656" y="4005064"/>
                        <a:ext cx="777875" cy="330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75" name="Object 11"/>
          <p:cNvGraphicFramePr>
            <a:graphicFrameLocks noChangeAspect="1"/>
          </p:cNvGraphicFramePr>
          <p:nvPr/>
        </p:nvGraphicFramePr>
        <p:xfrm>
          <a:off x="1619672" y="4437112"/>
          <a:ext cx="612775" cy="330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32" name="Rovnice" r:id="rId21" imgW="330120" imgH="177480" progId="Equation.3">
                  <p:embed/>
                </p:oleObj>
              </mc:Choice>
              <mc:Fallback>
                <p:oleObj name="Rovnice" r:id="rId21" imgW="330120" imgH="1774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672" y="4437112"/>
                        <a:ext cx="612775" cy="330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76" name="Object 12"/>
          <p:cNvGraphicFramePr>
            <a:graphicFrameLocks noChangeAspect="1"/>
          </p:cNvGraphicFramePr>
          <p:nvPr/>
        </p:nvGraphicFramePr>
        <p:xfrm>
          <a:off x="1619672" y="4797152"/>
          <a:ext cx="565150" cy="330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33" name="Rovnice" r:id="rId23" imgW="304560" imgH="177480" progId="Equation.3">
                  <p:embed/>
                </p:oleObj>
              </mc:Choice>
              <mc:Fallback>
                <p:oleObj name="Rovnice" r:id="rId23" imgW="304560" imgH="1774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672" y="4797152"/>
                        <a:ext cx="565150" cy="330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77" name="Object 13"/>
          <p:cNvGraphicFramePr>
            <a:graphicFrameLocks noChangeAspect="1"/>
          </p:cNvGraphicFramePr>
          <p:nvPr/>
        </p:nvGraphicFramePr>
        <p:xfrm>
          <a:off x="6516216" y="3933056"/>
          <a:ext cx="402778" cy="4027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34" name="Rovnice" r:id="rId25" imgW="139680" imgH="139680" progId="Equation.3">
                  <p:embed/>
                </p:oleObj>
              </mc:Choice>
              <mc:Fallback>
                <p:oleObj name="Rovnice" r:id="rId25" imgW="139680" imgH="13968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16216" y="3933056"/>
                        <a:ext cx="402778" cy="40277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78" name="Object 14"/>
          <p:cNvGraphicFramePr>
            <a:graphicFrameLocks noChangeAspect="1"/>
          </p:cNvGraphicFramePr>
          <p:nvPr/>
        </p:nvGraphicFramePr>
        <p:xfrm>
          <a:off x="5292080" y="3933056"/>
          <a:ext cx="401637" cy="401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35" name="Rovnice" r:id="rId27" imgW="139680" imgH="139680" progId="Equation.3">
                  <p:embed/>
                </p:oleObj>
              </mc:Choice>
              <mc:Fallback>
                <p:oleObj name="Rovnice" r:id="rId27" imgW="139680" imgH="13968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92080" y="3933056"/>
                        <a:ext cx="401637" cy="4016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79" name="Object 15"/>
          <p:cNvGraphicFramePr>
            <a:graphicFrameLocks noChangeAspect="1"/>
          </p:cNvGraphicFramePr>
          <p:nvPr/>
        </p:nvGraphicFramePr>
        <p:xfrm>
          <a:off x="4139952" y="3933056"/>
          <a:ext cx="401637" cy="4022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36" name="Rovnice" r:id="rId29" imgW="139680" imgH="139680" progId="Equation.3">
                  <p:embed/>
                </p:oleObj>
              </mc:Choice>
              <mc:Fallback>
                <p:oleObj name="Rovnice" r:id="rId29" imgW="139680" imgH="139680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39952" y="3933056"/>
                        <a:ext cx="401637" cy="40228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80" name="Object 16"/>
          <p:cNvGraphicFramePr>
            <a:graphicFrameLocks noChangeAspect="1"/>
          </p:cNvGraphicFramePr>
          <p:nvPr/>
        </p:nvGraphicFramePr>
        <p:xfrm>
          <a:off x="6516216" y="4365104"/>
          <a:ext cx="401637" cy="401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37" name="Rovnice" r:id="rId30" imgW="139680" imgH="139680" progId="Equation.3">
                  <p:embed/>
                </p:oleObj>
              </mc:Choice>
              <mc:Fallback>
                <p:oleObj name="Rovnice" r:id="rId30" imgW="139680" imgH="139680" progId="Equation.3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16216" y="4365104"/>
                        <a:ext cx="401637" cy="4016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81" name="Object 17"/>
          <p:cNvGraphicFramePr>
            <a:graphicFrameLocks noChangeAspect="1"/>
          </p:cNvGraphicFramePr>
          <p:nvPr/>
        </p:nvGraphicFramePr>
        <p:xfrm>
          <a:off x="6516216" y="4725144"/>
          <a:ext cx="401637" cy="401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38" name="Rovnice" r:id="rId31" imgW="139680" imgH="139680" progId="Equation.3">
                  <p:embed/>
                </p:oleObj>
              </mc:Choice>
              <mc:Fallback>
                <p:oleObj name="Rovnice" r:id="rId31" imgW="139680" imgH="139680" progId="Equation.3">
                  <p:embed/>
                  <p:pic>
                    <p:nvPicPr>
                      <p:cNvPr id="0" name="Picture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16216" y="4725144"/>
                        <a:ext cx="401637" cy="4016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82" name="Object 18"/>
          <p:cNvGraphicFramePr>
            <a:graphicFrameLocks noChangeAspect="1"/>
          </p:cNvGraphicFramePr>
          <p:nvPr/>
        </p:nvGraphicFramePr>
        <p:xfrm>
          <a:off x="5292080" y="4725144"/>
          <a:ext cx="401637" cy="401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39" name="Rovnice" r:id="rId32" imgW="139680" imgH="139680" progId="Equation.3">
                  <p:embed/>
                </p:oleObj>
              </mc:Choice>
              <mc:Fallback>
                <p:oleObj name="Rovnice" r:id="rId32" imgW="139680" imgH="139680" progId="Equation.3">
                  <p:embed/>
                  <p:pic>
                    <p:nvPicPr>
                      <p:cNvPr id="0" name="Picture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92080" y="4725144"/>
                        <a:ext cx="401637" cy="4016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83" name="Object 19"/>
          <p:cNvGraphicFramePr>
            <a:graphicFrameLocks noChangeAspect="1"/>
          </p:cNvGraphicFramePr>
          <p:nvPr/>
        </p:nvGraphicFramePr>
        <p:xfrm>
          <a:off x="2915816" y="4077072"/>
          <a:ext cx="365125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40" name="Rovnice" r:id="rId33" imgW="126720" imgH="75960" progId="Equation.3">
                  <p:embed/>
                </p:oleObj>
              </mc:Choice>
              <mc:Fallback>
                <p:oleObj name="Rovnice" r:id="rId33" imgW="126720" imgH="75960" progId="Equation.3">
                  <p:embed/>
                  <p:pic>
                    <p:nvPicPr>
                      <p:cNvPr id="0" name="Picture 1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15816" y="4077072"/>
                        <a:ext cx="365125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85" name="Object 21"/>
          <p:cNvGraphicFramePr>
            <a:graphicFrameLocks noChangeAspect="1"/>
          </p:cNvGraphicFramePr>
          <p:nvPr/>
        </p:nvGraphicFramePr>
        <p:xfrm>
          <a:off x="2915816" y="4509120"/>
          <a:ext cx="365125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41" name="Rovnice" r:id="rId35" imgW="126720" imgH="75960" progId="Equation.3">
                  <p:embed/>
                </p:oleObj>
              </mc:Choice>
              <mc:Fallback>
                <p:oleObj name="Rovnice" r:id="rId35" imgW="126720" imgH="75960" progId="Equation.3">
                  <p:embed/>
                  <p:pic>
                    <p:nvPicPr>
                      <p:cNvPr id="0" name="Picture 2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15816" y="4509120"/>
                        <a:ext cx="365125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86" name="Object 22"/>
          <p:cNvGraphicFramePr>
            <a:graphicFrameLocks noChangeAspect="1"/>
          </p:cNvGraphicFramePr>
          <p:nvPr/>
        </p:nvGraphicFramePr>
        <p:xfrm>
          <a:off x="2915816" y="4869160"/>
          <a:ext cx="365125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42" name="Rovnice" r:id="rId37" imgW="126720" imgH="75960" progId="Equation.3">
                  <p:embed/>
                </p:oleObj>
              </mc:Choice>
              <mc:Fallback>
                <p:oleObj name="Rovnice" r:id="rId37" imgW="126720" imgH="75960" progId="Equation.3">
                  <p:embed/>
                  <p:pic>
                    <p:nvPicPr>
                      <p:cNvPr id="0" name="Picture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15816" y="4869160"/>
                        <a:ext cx="365125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87" name="Object 23"/>
          <p:cNvGraphicFramePr>
            <a:graphicFrameLocks noChangeAspect="1"/>
          </p:cNvGraphicFramePr>
          <p:nvPr/>
        </p:nvGraphicFramePr>
        <p:xfrm>
          <a:off x="4139952" y="4437112"/>
          <a:ext cx="365125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43" name="Rovnice" r:id="rId38" imgW="126720" imgH="75960" progId="Equation.3">
                  <p:embed/>
                </p:oleObj>
              </mc:Choice>
              <mc:Fallback>
                <p:oleObj name="Rovnice" r:id="rId38" imgW="126720" imgH="75960" progId="Equation.3">
                  <p:embed/>
                  <p:pic>
                    <p:nvPicPr>
                      <p:cNvPr id="0" name="Picture 2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39952" y="4437112"/>
                        <a:ext cx="365125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88" name="Object 24"/>
          <p:cNvGraphicFramePr>
            <a:graphicFrameLocks noChangeAspect="1"/>
          </p:cNvGraphicFramePr>
          <p:nvPr/>
        </p:nvGraphicFramePr>
        <p:xfrm>
          <a:off x="5292080" y="4437112"/>
          <a:ext cx="365125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44" name="Rovnice" r:id="rId39" imgW="126720" imgH="75960" progId="Equation.3">
                  <p:embed/>
                </p:oleObj>
              </mc:Choice>
              <mc:Fallback>
                <p:oleObj name="Rovnice" r:id="rId39" imgW="126720" imgH="75960" progId="Equation.3">
                  <p:embed/>
                  <p:pic>
                    <p:nvPicPr>
                      <p:cNvPr id="0" name="Picture 2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92080" y="4437112"/>
                        <a:ext cx="365125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89" name="Object 25"/>
          <p:cNvGraphicFramePr>
            <a:graphicFrameLocks noChangeAspect="1"/>
          </p:cNvGraphicFramePr>
          <p:nvPr/>
        </p:nvGraphicFramePr>
        <p:xfrm>
          <a:off x="4139952" y="4869160"/>
          <a:ext cx="365125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45" name="Rovnice" r:id="rId40" imgW="126720" imgH="75960" progId="Equation.3">
                  <p:embed/>
                </p:oleObj>
              </mc:Choice>
              <mc:Fallback>
                <p:oleObj name="Rovnice" r:id="rId40" imgW="126720" imgH="75960" progId="Equation.3">
                  <p:embed/>
                  <p:pic>
                    <p:nvPicPr>
                      <p:cNvPr id="0" name="Picture 2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39952" y="4869160"/>
                        <a:ext cx="365125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30" name="Přímá spojovací čára 29"/>
          <p:cNvCxnSpPr/>
          <p:nvPr/>
        </p:nvCxnSpPr>
        <p:spPr>
          <a:xfrm>
            <a:off x="2483768" y="3212976"/>
            <a:ext cx="4824536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3707904" y="3140968"/>
            <a:ext cx="0" cy="216024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4932040" y="3140968"/>
            <a:ext cx="0" cy="216024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6156176" y="3140968"/>
            <a:ext cx="0" cy="216024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Zástupný symbol pro obsah 2"/>
          <p:cNvSpPr txBox="1">
            <a:spLocks/>
          </p:cNvSpPr>
          <p:nvPr/>
        </p:nvSpPr>
        <p:spPr>
          <a:xfrm>
            <a:off x="3419872" y="2708920"/>
            <a:ext cx="576064" cy="50405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-3</a:t>
            </a:r>
            <a:endParaRPr kumimoji="0" lang="cs-CZ" sz="2800" b="0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Zástupný symbol pro obsah 2"/>
          <p:cNvSpPr txBox="1">
            <a:spLocks/>
          </p:cNvSpPr>
          <p:nvPr/>
        </p:nvSpPr>
        <p:spPr>
          <a:xfrm>
            <a:off x="4644008" y="2708920"/>
            <a:ext cx="576064" cy="50405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-1</a:t>
            </a:r>
            <a:endParaRPr kumimoji="0" lang="cs-CZ" sz="2800" b="0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Zástupný symbol pro obsah 2"/>
          <p:cNvSpPr txBox="1">
            <a:spLocks/>
          </p:cNvSpPr>
          <p:nvPr/>
        </p:nvSpPr>
        <p:spPr>
          <a:xfrm>
            <a:off x="6012160" y="2708920"/>
            <a:ext cx="576064" cy="50405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kumimoji="0" lang="cs-CZ" sz="2800" b="0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13690" name="Object 26"/>
          <p:cNvGraphicFramePr>
            <a:graphicFrameLocks noChangeAspect="1"/>
          </p:cNvGraphicFramePr>
          <p:nvPr/>
        </p:nvGraphicFramePr>
        <p:xfrm>
          <a:off x="2915816" y="5229200"/>
          <a:ext cx="365125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46" name="Rovnice" r:id="rId41" imgW="126720" imgH="75960" progId="Equation.3">
                  <p:embed/>
                </p:oleObj>
              </mc:Choice>
              <mc:Fallback>
                <p:oleObj name="Rovnice" r:id="rId41" imgW="126720" imgH="75960" progId="Equation.3">
                  <p:embed/>
                  <p:pic>
                    <p:nvPicPr>
                      <p:cNvPr id="0" name="Picture 2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15816" y="5229200"/>
                        <a:ext cx="365125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91" name="Object 27"/>
          <p:cNvGraphicFramePr>
            <a:graphicFrameLocks noChangeAspect="1"/>
          </p:cNvGraphicFramePr>
          <p:nvPr/>
        </p:nvGraphicFramePr>
        <p:xfrm>
          <a:off x="5292080" y="5229200"/>
          <a:ext cx="365125" cy="219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47" name="Rovnice" r:id="rId42" imgW="126720" imgH="75960" progId="Equation.3">
                  <p:embed/>
                </p:oleObj>
              </mc:Choice>
              <mc:Fallback>
                <p:oleObj name="Rovnice" r:id="rId42" imgW="126720" imgH="75960" progId="Equation.3">
                  <p:embed/>
                  <p:pic>
                    <p:nvPicPr>
                      <p:cNvPr id="0" name="Picture 2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92080" y="5229200"/>
                        <a:ext cx="365125" cy="2190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92" name="Object 28"/>
          <p:cNvGraphicFramePr>
            <a:graphicFrameLocks noChangeAspect="1"/>
          </p:cNvGraphicFramePr>
          <p:nvPr/>
        </p:nvGraphicFramePr>
        <p:xfrm>
          <a:off x="4139952" y="5085184"/>
          <a:ext cx="401638" cy="401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48" name="Rovnice" r:id="rId43" imgW="139680" imgH="139680" progId="Equation.3">
                  <p:embed/>
                </p:oleObj>
              </mc:Choice>
              <mc:Fallback>
                <p:oleObj name="Rovnice" r:id="rId43" imgW="139680" imgH="139680" progId="Equation.3">
                  <p:embed/>
                  <p:pic>
                    <p:nvPicPr>
                      <p:cNvPr id="0" name="Picture 2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39952" y="5085184"/>
                        <a:ext cx="401638" cy="4016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93" name="Object 29"/>
          <p:cNvGraphicFramePr>
            <a:graphicFrameLocks noChangeAspect="1"/>
          </p:cNvGraphicFramePr>
          <p:nvPr/>
        </p:nvGraphicFramePr>
        <p:xfrm>
          <a:off x="6516216" y="5085184"/>
          <a:ext cx="401638" cy="401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49" name="Rovnice" r:id="rId44" imgW="139680" imgH="139680" progId="Equation.3">
                  <p:embed/>
                </p:oleObj>
              </mc:Choice>
              <mc:Fallback>
                <p:oleObj name="Rovnice" r:id="rId44" imgW="139680" imgH="139680" progId="Equation.3">
                  <p:embed/>
                  <p:pic>
                    <p:nvPicPr>
                      <p:cNvPr id="0" name="Picture 2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16216" y="5085184"/>
                        <a:ext cx="401638" cy="4016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3694" name="Object 30"/>
          <p:cNvGraphicFramePr>
            <a:graphicFrameLocks noChangeAspect="1"/>
          </p:cNvGraphicFramePr>
          <p:nvPr/>
        </p:nvGraphicFramePr>
        <p:xfrm>
          <a:off x="1660525" y="5678488"/>
          <a:ext cx="3910013" cy="717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50" name="Rovnice" r:id="rId45" imgW="1384200" imgH="253800" progId="Equation.3">
                  <p:embed/>
                </p:oleObj>
              </mc:Choice>
              <mc:Fallback>
                <p:oleObj name="Rovnice" r:id="rId45" imgW="1384200" imgH="253800" progId="Equation.3">
                  <p:embed/>
                  <p:pic>
                    <p:nvPicPr>
                      <p:cNvPr id="0" name="Picture 3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60525" y="5678488"/>
                        <a:ext cx="3910013" cy="7175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44" name="Přímá spojovací čára 47"/>
          <p:cNvCxnSpPr/>
          <p:nvPr/>
        </p:nvCxnSpPr>
        <p:spPr>
          <a:xfrm>
            <a:off x="1691680" y="6165304"/>
            <a:ext cx="3888432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7"/>
          <p:cNvCxnSpPr/>
          <p:nvPr/>
        </p:nvCxnSpPr>
        <p:spPr>
          <a:xfrm>
            <a:off x="1691680" y="6237312"/>
            <a:ext cx="3888432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1136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1136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1136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2000"/>
                                        <p:tgtEl>
                                          <p:spTgt spid="1136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2000"/>
                                        <p:tgtEl>
                                          <p:spTgt spid="1136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2000"/>
                                        <p:tgtEl>
                                          <p:spTgt spid="1136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1" dur="2000"/>
                                        <p:tgtEl>
                                          <p:spTgt spid="113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4" dur="2000"/>
                                        <p:tgtEl>
                                          <p:spTgt spid="113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" dur="2000"/>
                                        <p:tgtEl>
                                          <p:spTgt spid="113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2000"/>
                                        <p:tgtEl>
                                          <p:spTgt spid="113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2000"/>
                                        <p:tgtEl>
                                          <p:spTgt spid="1136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2000"/>
                                        <p:tgtEl>
                                          <p:spTgt spid="1136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2000"/>
                                        <p:tgtEl>
                                          <p:spTgt spid="1136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2000"/>
                                        <p:tgtEl>
                                          <p:spTgt spid="1136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2000"/>
                                        <p:tgtEl>
                                          <p:spTgt spid="1136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2000"/>
                                        <p:tgtEl>
                                          <p:spTgt spid="1136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3" dur="2000"/>
                                        <p:tgtEl>
                                          <p:spTgt spid="1136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6" dur="2000"/>
                                        <p:tgtEl>
                                          <p:spTgt spid="1136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9" dur="2000"/>
                                        <p:tgtEl>
                                          <p:spTgt spid="1136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2000"/>
                                        <p:tgtEl>
                                          <p:spTgt spid="1136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2000"/>
                                        <p:tgtEl>
                                          <p:spTgt spid="1136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8" dur="2000"/>
                                        <p:tgtEl>
                                          <p:spTgt spid="1136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1" dur="2000"/>
                                        <p:tgtEl>
                                          <p:spTgt spid="113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4" dur="2000"/>
                                        <p:tgtEl>
                                          <p:spTgt spid="113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7" dur="2000"/>
                                        <p:tgtEl>
                                          <p:spTgt spid="113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2" dur="2000"/>
                                        <p:tgtEl>
                                          <p:spTgt spid="1136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5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8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5" grpId="0"/>
      <p:bldP spid="36" grpId="0"/>
      <p:bldP spid="3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15586" y="260648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Použité zdroje: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22326" y="1061120"/>
            <a:ext cx="8136904" cy="648072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3600" dirty="0"/>
              <a:t>Veškerý text je dílem autora </a:t>
            </a:r>
            <a:r>
              <a:rPr lang="cs-CZ" sz="3600" dirty="0" smtClean="0"/>
              <a:t>materiálu.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2671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2079</TotalTime>
  <Words>338</Words>
  <Application>Microsoft Office PowerPoint</Application>
  <PresentationFormat>Předvádění na obrazovce (4:3)</PresentationFormat>
  <Paragraphs>76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sady Office</vt:lpstr>
      <vt:lpstr>Rovnice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uzivatel</cp:lastModifiedBy>
  <cp:revision>281</cp:revision>
  <dcterms:created xsi:type="dcterms:W3CDTF">2012-06-26T05:52:08Z</dcterms:created>
  <dcterms:modified xsi:type="dcterms:W3CDTF">2013-02-07T07:15:52Z</dcterms:modified>
</cp:coreProperties>
</file>