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0" r:id="rId1"/>
  </p:sldMasterIdLst>
  <p:notesMasterIdLst>
    <p:notesMasterId r:id="rId18"/>
  </p:notesMasterIdLst>
  <p:sldIdLst>
    <p:sldId id="278" r:id="rId2"/>
    <p:sldId id="277" r:id="rId3"/>
    <p:sldId id="279" r:id="rId4"/>
    <p:sldId id="282" r:id="rId5"/>
    <p:sldId id="297" r:id="rId6"/>
    <p:sldId id="298" r:id="rId7"/>
    <p:sldId id="299" r:id="rId8"/>
    <p:sldId id="300" r:id="rId9"/>
    <p:sldId id="301" r:id="rId10"/>
    <p:sldId id="302" r:id="rId11"/>
    <p:sldId id="303" r:id="rId12"/>
    <p:sldId id="304" r:id="rId13"/>
    <p:sldId id="305" r:id="rId14"/>
    <p:sldId id="306" r:id="rId15"/>
    <p:sldId id="307" r:id="rId16"/>
    <p:sldId id="30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1A90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4" d="100"/>
          <a:sy n="44" d="100"/>
        </p:scale>
        <p:origin x="-90" y="-8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74E371-9844-4D4C-8E4F-09D86A1EE47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35FEC4-51BA-475F-BC0A-98088F5B3A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52739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35FEC4-51BA-475F-BC0A-98088F5B3A5D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5919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35FEC4-51BA-475F-BC0A-98088F5B3A5D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5919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35FEC4-51BA-475F-BC0A-98088F5B3A5D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5919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35FEC4-51BA-475F-BC0A-98088F5B3A5D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5919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35FEC4-51BA-475F-BC0A-98088F5B3A5D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5919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35FEC4-51BA-475F-BC0A-98088F5B3A5D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5919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35FEC4-51BA-475F-BC0A-98088F5B3A5D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5919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35FEC4-51BA-475F-BC0A-98088F5B3A5D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5919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35FEC4-51BA-475F-BC0A-98088F5B3A5D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59195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35FEC4-51BA-475F-BC0A-98088F5B3A5D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59195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35FEC4-51BA-475F-BC0A-98088F5B3A5D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59195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35FEC4-51BA-475F-BC0A-98088F5B3A5D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5919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2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1" r:id="rId1"/>
    <p:sldLayoutId id="2147484022" r:id="rId2"/>
    <p:sldLayoutId id="2147484023" r:id="rId3"/>
    <p:sldLayoutId id="2147484024" r:id="rId4"/>
    <p:sldLayoutId id="2147484025" r:id="rId5"/>
    <p:sldLayoutId id="2147484026" r:id="rId6"/>
    <p:sldLayoutId id="2147484027" r:id="rId7"/>
    <p:sldLayoutId id="2147484028" r:id="rId8"/>
    <p:sldLayoutId id="2147484029" r:id="rId9"/>
    <p:sldLayoutId id="2147484030" r:id="rId10"/>
    <p:sldLayoutId id="21474840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12" Type="http://schemas.openxmlformats.org/officeDocument/2006/relationships/image" Target="../media/image2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11" Type="http://schemas.openxmlformats.org/officeDocument/2006/relationships/image" Target="../media/image23.png"/><Relationship Id="rId5" Type="http://schemas.openxmlformats.org/officeDocument/2006/relationships/image" Target="../media/image4.png"/><Relationship Id="rId10" Type="http://schemas.openxmlformats.org/officeDocument/2006/relationships/image" Target="../media/image22.png"/><Relationship Id="rId4" Type="http://schemas.openxmlformats.org/officeDocument/2006/relationships/image" Target="../media/image17.png"/><Relationship Id="rId9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.jpe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34.png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11" Type="http://schemas.openxmlformats.org/officeDocument/2006/relationships/image" Target="../media/image41.png"/><Relationship Id="rId5" Type="http://schemas.openxmlformats.org/officeDocument/2006/relationships/image" Target="../media/image4.png"/><Relationship Id="rId10" Type="http://schemas.openxmlformats.org/officeDocument/2006/relationships/image" Target="../media/image40.png"/><Relationship Id="rId4" Type="http://schemas.openxmlformats.org/officeDocument/2006/relationships/image" Target="../media/image35.png"/><Relationship Id="rId9" Type="http://schemas.openxmlformats.org/officeDocument/2006/relationships/image" Target="../media/image3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4" Type="http://schemas.openxmlformats.org/officeDocument/2006/relationships/image" Target="../media/image3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4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openxmlformats.org/officeDocument/2006/relationships/image" Target="../media/image45.png"/><Relationship Id="rId7" Type="http://schemas.openxmlformats.org/officeDocument/2006/relationships/image" Target="../media/image4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png"/><Relationship Id="rId11" Type="http://schemas.openxmlformats.org/officeDocument/2006/relationships/image" Target="../media/image41.png"/><Relationship Id="rId5" Type="http://schemas.openxmlformats.org/officeDocument/2006/relationships/image" Target="../media/image4.png"/><Relationship Id="rId10" Type="http://schemas.openxmlformats.org/officeDocument/2006/relationships/image" Target="../media/image40.png"/><Relationship Id="rId4" Type="http://schemas.openxmlformats.org/officeDocument/2006/relationships/image" Target="../media/image46.png"/><Relationship Id="rId9" Type="http://schemas.openxmlformats.org/officeDocument/2006/relationships/image" Target="../media/image5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2.png"/><Relationship Id="rId5" Type="http://schemas.openxmlformats.org/officeDocument/2006/relationships/image" Target="../media/image42.png"/><Relationship Id="rId4" Type="http://schemas.openxmlformats.org/officeDocument/2006/relationships/image" Target="../media/image5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4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1943016221"/>
              </p:ext>
            </p:extLst>
          </p:nvPr>
        </p:nvGraphicFramePr>
        <p:xfrm>
          <a:off x="928662" y="1214422"/>
          <a:ext cx="7278502" cy="4352926"/>
        </p:xfrm>
        <a:graphic>
          <a:graphicData uri="http://schemas.openxmlformats.org/drawingml/2006/table">
            <a:tbl>
              <a:tblPr/>
              <a:tblGrid>
                <a:gridCol w="2345446"/>
                <a:gridCol w="4933056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Tomáš 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Rachůnek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Kvadratické nerovnice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18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Rovnice a nerovnice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Říjen 2012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381548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Záměrem této sady výukových materiálů s názvem </a:t>
            </a:r>
            <a:r>
              <a:rPr lang="cs-CZ" sz="2800" u="sng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Rovnice a nerovnice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je seznámit žáky s různými typy rovnic a jejich řešením. Sada j</a:t>
            </a:r>
            <a:r>
              <a:rPr lang="cs-CZ" sz="2800" dirty="0" smtClean="0">
                <a:latin typeface="Arial" charset="0"/>
                <a:cs typeface="Arial" charset="0"/>
              </a:rPr>
              <a:t>e vhodná pro přímou výuku i k samostudiu</a:t>
            </a:r>
            <a:endParaRPr lang="cs-CZ" sz="2800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Jednotlivé </a:t>
            </a:r>
            <a:r>
              <a:rPr lang="cs-CZ" sz="2800" dirty="0" err="1" smtClean="0">
                <a:solidFill>
                  <a:schemeClr val="tx1"/>
                </a:solidFill>
                <a:latin typeface="Arial" charset="0"/>
                <a:cs typeface="Arial" charset="0"/>
              </a:rPr>
              <a:t>DUMy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jsou určeny pro žáky 1. ročníku nástavbového studia oboru podnikání. 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Tato prezentace </a:t>
            </a:r>
            <a:r>
              <a:rPr lang="en-US" sz="2800" dirty="0" smtClean="0">
                <a:latin typeface="Arial" charset="0"/>
                <a:cs typeface="Arial" charset="0"/>
              </a:rPr>
              <a:t>je </a:t>
            </a:r>
            <a:r>
              <a:rPr lang="cs-CZ" sz="2800" dirty="0" smtClean="0">
                <a:latin typeface="Arial" charset="0"/>
                <a:cs typeface="Arial" charset="0"/>
              </a:rPr>
              <a:t>zaměřena na </a:t>
            </a:r>
            <a:r>
              <a:rPr lang="cs-CZ" sz="2800" dirty="0">
                <a:latin typeface="Arial" charset="0"/>
                <a:cs typeface="Arial" charset="0"/>
              </a:rPr>
              <a:t>ř</a:t>
            </a:r>
            <a:r>
              <a:rPr lang="cs-CZ" sz="2800" dirty="0" smtClean="0">
                <a:latin typeface="Arial" charset="0"/>
                <a:cs typeface="Arial" charset="0"/>
              </a:rPr>
              <a:t>ešení kvadratických nerovnic</a:t>
            </a:r>
            <a:endParaRPr lang="cs-CZ" sz="2800" u="sng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23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45840" y="62068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8800" b="1" noProof="0" dirty="0" smtClean="0">
                <a:solidFill>
                  <a:srgbClr val="0070C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Kvadratické nerovnice</a:t>
            </a:r>
            <a:endParaRPr kumimoji="0" lang="cs-CZ" sz="8800" b="1" i="0" u="none" strike="noStrike" kern="1200" cap="none" spc="0" normalizeH="0" baseline="0" noProof="0" dirty="0" smtClean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188640"/>
            <a:ext cx="8640960" cy="114300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Př. 1</a:t>
            </a:r>
          </a:p>
          <a:p>
            <a:pPr>
              <a:spcBef>
                <a:spcPct val="0"/>
              </a:spcBef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Vyřešte kvadratickou nerovnici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365940" y="1362466"/>
            <a:ext cx="8547275" cy="1107748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endParaRPr lang="cs-CZ" sz="3200" b="0" i="0" dirty="0" smtClean="0">
              <a:latin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Nadpis 1"/>
              <p:cNvSpPr txBox="1">
                <a:spLocks/>
              </p:cNvSpPr>
              <p:nvPr/>
            </p:nvSpPr>
            <p:spPr>
              <a:xfrm>
                <a:off x="272255" y="1438048"/>
                <a:ext cx="8640960" cy="1032166"/>
              </a:xfrm>
              <a:prstGeom prst="rect">
                <a:avLst/>
              </a:prstGeom>
            </p:spPr>
            <p:txBody>
              <a:bodyPr/>
              <a:lstStyle/>
              <a:p>
                <a:pPr marL="514350" indent="-514350">
                  <a:spcBef>
                    <a:spcPct val="0"/>
                  </a:spcBef>
                  <a:buAutoNum type="arabicPeriod"/>
                  <a:defRPr/>
                </a:pPr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Určíme průsečíky funkce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𝑓</m:t>
                    </m:r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:</m:t>
                    </m:r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𝑦</m:t>
                    </m:r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−5</m:t>
                    </m:r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𝑥</m:t>
                    </m:r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−6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 s osou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ea typeface="+mj-ea"/>
                        <a:cs typeface="Times New Roman" pitchFamily="18" charset="0"/>
                      </a:rPr>
                      <m:t>𝑥</m:t>
                    </m:r>
                    <m:r>
                      <a:rPr lang="cs-CZ" sz="2800" b="0" i="0" dirty="0" smtClean="0">
                        <a:latin typeface="Cambria Math"/>
                        <a:ea typeface="+mj-ea"/>
                        <a:cs typeface="Times New Roman" pitchFamily="18" charset="0"/>
                      </a:rPr>
                      <m:t>,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 tj. za y dosadíme 0 a vypočítáme kvadratickou rovnici</a:t>
                </a: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2255" y="1438048"/>
                <a:ext cx="8640960" cy="1032166"/>
              </a:xfrm>
              <a:prstGeom prst="rect">
                <a:avLst/>
              </a:prstGeom>
              <a:blipFill rotWithShape="1">
                <a:blip r:embed="rId3"/>
                <a:stretch>
                  <a:fillRect l="-1270" t="-5917" b="-82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Nadpis 1"/>
              <p:cNvSpPr txBox="1">
                <a:spLocks/>
              </p:cNvSpPr>
              <p:nvPr/>
            </p:nvSpPr>
            <p:spPr>
              <a:xfrm>
                <a:off x="5652120" y="674440"/>
                <a:ext cx="3096344" cy="6572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320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−5</m:t>
                      </m:r>
                      <m:r>
                        <a:rPr lang="cs-CZ" sz="3200" b="0" i="1" smtClean="0">
                          <a:latin typeface="Cambria Math"/>
                        </a:rPr>
                        <m:t>𝑥</m:t>
                      </m:r>
                      <m:r>
                        <a:rPr lang="cs-CZ" sz="3200" b="0" i="1" smtClean="0">
                          <a:latin typeface="Cambria Math"/>
                        </a:rPr>
                        <m:t>−6≥0</m:t>
                      </m:r>
                    </m:oMath>
                  </m:oMathPara>
                </a14:m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2120" y="674440"/>
                <a:ext cx="3096344" cy="65720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Nadpis 1"/>
              <p:cNvSpPr txBox="1">
                <a:spLocks/>
              </p:cNvSpPr>
              <p:nvPr/>
            </p:nvSpPr>
            <p:spPr>
              <a:xfrm>
                <a:off x="514865" y="2852936"/>
                <a:ext cx="3096344" cy="6572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</a:rPr>
                        <m:t>𝐷</m:t>
                      </m:r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</a:rPr>
                        <m:t>−4</m:t>
                      </m:r>
                      <m:r>
                        <a:rPr lang="cs-CZ" sz="2800" b="0" i="1" smtClean="0">
                          <a:latin typeface="Cambria Math"/>
                        </a:rPr>
                        <m:t>𝑎𝑐</m:t>
                      </m:r>
                    </m:oMath>
                  </m:oMathPara>
                </a14:m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65" y="2852936"/>
                <a:ext cx="3096344" cy="65720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Nadpis 1"/>
              <p:cNvSpPr txBox="1">
                <a:spLocks/>
              </p:cNvSpPr>
              <p:nvPr/>
            </p:nvSpPr>
            <p:spPr>
              <a:xfrm>
                <a:off x="514865" y="3358339"/>
                <a:ext cx="4217899" cy="6572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</a:rPr>
                        <m:t>𝐷</m:t>
                      </m:r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latin typeface="Cambria Math"/>
                                </a:rPr>
                                <m:t>−5</m:t>
                              </m:r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</a:rPr>
                        <m:t>−4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∙1∙</m:t>
                      </m:r>
                      <m:d>
                        <m:dPr>
                          <m:ctrlPr>
                            <a:rPr lang="cs-CZ" sz="28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−6</m:t>
                          </m:r>
                        </m:e>
                      </m:d>
                    </m:oMath>
                  </m:oMathPara>
                </a14:m>
                <a:endParaRPr lang="cs-CZ" sz="2800" b="0" i="0" dirty="0" smtClean="0">
                  <a:latin typeface="Times New Roman" pitchFamily="18" charset="0"/>
                </a:endParaRPr>
              </a:p>
              <a:p>
                <a:pPr>
                  <a:spcBef>
                    <a:spcPct val="0"/>
                  </a:spcBef>
                  <a:defRPr/>
                </a:pPr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65" y="3358339"/>
                <a:ext cx="4217899" cy="65720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Nadpis 1"/>
              <p:cNvSpPr txBox="1">
                <a:spLocks/>
              </p:cNvSpPr>
              <p:nvPr/>
            </p:nvSpPr>
            <p:spPr>
              <a:xfrm>
                <a:off x="540501" y="3862395"/>
                <a:ext cx="3096344" cy="6572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</a:rPr>
                        <m:t>𝐷</m:t>
                      </m:r>
                      <m:r>
                        <a:rPr lang="cs-CZ" sz="2800" b="0" i="1" smtClean="0">
                          <a:latin typeface="Cambria Math"/>
                        </a:rPr>
                        <m:t>=25+24</m:t>
                      </m:r>
                    </m:oMath>
                  </m:oMathPara>
                </a14:m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501" y="3862395"/>
                <a:ext cx="3096344" cy="65720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Nadpis 1"/>
              <p:cNvSpPr txBox="1">
                <a:spLocks/>
              </p:cNvSpPr>
              <p:nvPr/>
            </p:nvSpPr>
            <p:spPr>
              <a:xfrm>
                <a:off x="540501" y="4343395"/>
                <a:ext cx="3096344" cy="6572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</a:rPr>
                        <m:t>𝐷</m:t>
                      </m:r>
                      <m:r>
                        <a:rPr lang="cs-CZ" sz="2800" b="0" i="1" smtClean="0">
                          <a:latin typeface="Cambria Math"/>
                        </a:rPr>
                        <m:t>=49</m:t>
                      </m:r>
                    </m:oMath>
                  </m:oMathPara>
                </a14:m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501" y="4343395"/>
                <a:ext cx="3096344" cy="65720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Nadpis 1"/>
              <p:cNvSpPr txBox="1">
                <a:spLocks/>
              </p:cNvSpPr>
              <p:nvPr/>
            </p:nvSpPr>
            <p:spPr>
              <a:xfrm>
                <a:off x="514865" y="4941168"/>
                <a:ext cx="5353279" cy="6572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1,2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sz="2800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𝐷</m:t>
                              </m:r>
                            </m:e>
                          </m:rad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2800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−</m:t>
                          </m:r>
                          <m:d>
                            <m:dPr>
                              <m:ctrlPr>
                                <a:rPr lang="cs-CZ" sz="28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latin typeface="Cambria Math"/>
                                </a:rPr>
                                <m:t>−5</m:t>
                              </m:r>
                            </m:e>
                          </m:d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49</m:t>
                              </m:r>
                            </m:e>
                          </m:rad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∙1</m:t>
                          </m:r>
                        </m:den>
                      </m:f>
                    </m:oMath>
                  </m:oMathPara>
                </a14:m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65" y="4941168"/>
                <a:ext cx="5353279" cy="657200"/>
              </a:xfrm>
              <a:prstGeom prst="rect">
                <a:avLst/>
              </a:prstGeom>
              <a:blipFill rotWithShape="1">
                <a:blip r:embed="rId9"/>
                <a:stretch>
                  <a:fillRect b="-4486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Nadpis 1"/>
              <p:cNvSpPr txBox="1">
                <a:spLocks/>
              </p:cNvSpPr>
              <p:nvPr/>
            </p:nvSpPr>
            <p:spPr>
              <a:xfrm>
                <a:off x="5580111" y="4014192"/>
                <a:ext cx="3456385" cy="6572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5+7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12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</a:rPr>
                        <m:t>=6</m:t>
                      </m:r>
                    </m:oMath>
                  </m:oMathPara>
                </a14:m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80111" y="4014192"/>
                <a:ext cx="3456385" cy="657200"/>
              </a:xfrm>
              <a:prstGeom prst="rect">
                <a:avLst/>
              </a:prstGeom>
              <a:blipFill rotWithShape="1">
                <a:blip r:embed="rId10"/>
                <a:stretch>
                  <a:fillRect b="-296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Nadpis 1"/>
              <p:cNvSpPr txBox="1">
                <a:spLocks/>
              </p:cNvSpPr>
              <p:nvPr/>
            </p:nvSpPr>
            <p:spPr>
              <a:xfrm>
                <a:off x="514865" y="2348880"/>
                <a:ext cx="3096344" cy="6572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</a:rPr>
                        <m:t>−5</m:t>
                      </m:r>
                      <m:r>
                        <a:rPr lang="cs-CZ" sz="2800" b="0" i="1" smtClean="0"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latin typeface="Cambria Math"/>
                        </a:rPr>
                        <m:t>−6=0</m:t>
                      </m:r>
                    </m:oMath>
                  </m:oMathPara>
                </a14:m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65" y="2348880"/>
                <a:ext cx="3096344" cy="65720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Nadpis 1"/>
              <p:cNvSpPr txBox="1">
                <a:spLocks/>
              </p:cNvSpPr>
              <p:nvPr/>
            </p:nvSpPr>
            <p:spPr>
              <a:xfrm>
                <a:off x="5391209" y="5902120"/>
                <a:ext cx="3834188" cy="6572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5−7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−2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</a:rPr>
                        <m:t>=−1</m:t>
                      </m:r>
                    </m:oMath>
                  </m:oMathPara>
                </a14:m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1209" y="5902120"/>
                <a:ext cx="3834188" cy="657200"/>
              </a:xfrm>
              <a:prstGeom prst="rect">
                <a:avLst/>
              </a:prstGeom>
              <a:blipFill rotWithShape="1">
                <a:blip r:embed="rId12"/>
                <a:stretch>
                  <a:fillRect b="-296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Přímá spojnice se šipkou 3"/>
          <p:cNvCxnSpPr/>
          <p:nvPr/>
        </p:nvCxnSpPr>
        <p:spPr>
          <a:xfrm flipV="1">
            <a:off x="5652120" y="4797152"/>
            <a:ext cx="216024" cy="648072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5620065" y="5598368"/>
            <a:ext cx="32055" cy="632352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8899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250"/>
                            </p:stCondLst>
                            <p:childTnLst>
                              <p:par>
                                <p:cTn id="3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1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50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65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Obrázek 3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2497" y="2233716"/>
            <a:ext cx="1202781" cy="3724614"/>
          </a:xfrm>
          <a:prstGeom prst="rect">
            <a:avLst/>
          </a:prstGeom>
        </p:spPr>
      </p:pic>
      <p:sp>
        <p:nvSpPr>
          <p:cNvPr id="2" name="Nadpis 1"/>
          <p:cNvSpPr txBox="1">
            <a:spLocks/>
          </p:cNvSpPr>
          <p:nvPr/>
        </p:nvSpPr>
        <p:spPr>
          <a:xfrm>
            <a:off x="395536" y="188640"/>
            <a:ext cx="8640960" cy="114300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Př. 1</a:t>
            </a:r>
          </a:p>
          <a:p>
            <a:pPr>
              <a:spcBef>
                <a:spcPct val="0"/>
              </a:spcBef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Vyřešte kvadratickou nerovnici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365941" y="1362466"/>
            <a:ext cx="3702004" cy="69838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endParaRPr lang="cs-CZ" sz="3200" b="0" i="0" dirty="0" smtClean="0">
              <a:latin typeface="Times New Roman" pitchFamily="18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72255" y="1438048"/>
            <a:ext cx="3723681" cy="1032166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2.Načrtneme si parabolu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Nadpis 1"/>
              <p:cNvSpPr txBox="1">
                <a:spLocks/>
              </p:cNvSpPr>
              <p:nvPr/>
            </p:nvSpPr>
            <p:spPr>
              <a:xfrm>
                <a:off x="5652120" y="674440"/>
                <a:ext cx="3096344" cy="6572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320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−5</m:t>
                      </m:r>
                      <m:r>
                        <a:rPr lang="cs-CZ" sz="3200" b="0" i="1" smtClean="0">
                          <a:latin typeface="Cambria Math"/>
                        </a:rPr>
                        <m:t>𝑥</m:t>
                      </m:r>
                      <m:r>
                        <a:rPr lang="cs-CZ" sz="3200" b="0" i="1" smtClean="0">
                          <a:latin typeface="Cambria Math"/>
                        </a:rPr>
                        <m:t>−6≥0</m:t>
                      </m:r>
                    </m:oMath>
                  </m:oMathPara>
                </a14:m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2120" y="674440"/>
                <a:ext cx="3096344" cy="65720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5"/>
          <p:cNvCxnSpPr/>
          <p:nvPr/>
        </p:nvCxnSpPr>
        <p:spPr>
          <a:xfrm>
            <a:off x="107504" y="4293096"/>
            <a:ext cx="4212770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Volný tvar 27"/>
          <p:cNvSpPr/>
          <p:nvPr/>
        </p:nvSpPr>
        <p:spPr>
          <a:xfrm>
            <a:off x="755576" y="3071888"/>
            <a:ext cx="3023857" cy="2393599"/>
          </a:xfrm>
          <a:custGeom>
            <a:avLst/>
            <a:gdLst>
              <a:gd name="connsiteX0" fmla="*/ 0 w 3023857"/>
              <a:gd name="connsiteY0" fmla="*/ 0 h 2394243"/>
              <a:gd name="connsiteX1" fmla="*/ 54321 w 3023857"/>
              <a:gd name="connsiteY1" fmla="*/ 135802 h 2394243"/>
              <a:gd name="connsiteX2" fmla="*/ 90534 w 3023857"/>
              <a:gd name="connsiteY2" fmla="*/ 226337 h 2394243"/>
              <a:gd name="connsiteX3" fmla="*/ 135802 w 3023857"/>
              <a:gd name="connsiteY3" fmla="*/ 371192 h 2394243"/>
              <a:gd name="connsiteX4" fmla="*/ 181069 w 3023857"/>
              <a:gd name="connsiteY4" fmla="*/ 497941 h 2394243"/>
              <a:gd name="connsiteX5" fmla="*/ 235390 w 3023857"/>
              <a:gd name="connsiteY5" fmla="*/ 642796 h 2394243"/>
              <a:gd name="connsiteX6" fmla="*/ 271604 w 3023857"/>
              <a:gd name="connsiteY6" fmla="*/ 760491 h 2394243"/>
              <a:gd name="connsiteX7" fmla="*/ 325924 w 3023857"/>
              <a:gd name="connsiteY7" fmla="*/ 896293 h 2394243"/>
              <a:gd name="connsiteX8" fmla="*/ 371192 w 3023857"/>
              <a:gd name="connsiteY8" fmla="*/ 1004935 h 2394243"/>
              <a:gd name="connsiteX9" fmla="*/ 434566 w 3023857"/>
              <a:gd name="connsiteY9" fmla="*/ 1140737 h 2394243"/>
              <a:gd name="connsiteX10" fmla="*/ 479833 w 3023857"/>
              <a:gd name="connsiteY10" fmla="*/ 1249378 h 2394243"/>
              <a:gd name="connsiteX11" fmla="*/ 534154 w 3023857"/>
              <a:gd name="connsiteY11" fmla="*/ 1348966 h 2394243"/>
              <a:gd name="connsiteX12" fmla="*/ 597528 w 3023857"/>
              <a:gd name="connsiteY12" fmla="*/ 1475715 h 2394243"/>
              <a:gd name="connsiteX13" fmla="*/ 642796 w 3023857"/>
              <a:gd name="connsiteY13" fmla="*/ 1566250 h 2394243"/>
              <a:gd name="connsiteX14" fmla="*/ 715223 w 3023857"/>
              <a:gd name="connsiteY14" fmla="*/ 1692998 h 2394243"/>
              <a:gd name="connsiteX15" fmla="*/ 778598 w 3023857"/>
              <a:gd name="connsiteY15" fmla="*/ 1810693 h 2394243"/>
              <a:gd name="connsiteX16" fmla="*/ 860079 w 3023857"/>
              <a:gd name="connsiteY16" fmla="*/ 1928388 h 2394243"/>
              <a:gd name="connsiteX17" fmla="*/ 941560 w 3023857"/>
              <a:gd name="connsiteY17" fmla="*/ 2018923 h 2394243"/>
              <a:gd name="connsiteX18" fmla="*/ 995881 w 3023857"/>
              <a:gd name="connsiteY18" fmla="*/ 2100404 h 2394243"/>
              <a:gd name="connsiteX19" fmla="*/ 1068309 w 3023857"/>
              <a:gd name="connsiteY19" fmla="*/ 2172832 h 2394243"/>
              <a:gd name="connsiteX20" fmla="*/ 1158843 w 3023857"/>
              <a:gd name="connsiteY20" fmla="*/ 2245259 h 2394243"/>
              <a:gd name="connsiteX21" fmla="*/ 1276538 w 3023857"/>
              <a:gd name="connsiteY21" fmla="*/ 2308634 h 2394243"/>
              <a:gd name="connsiteX22" fmla="*/ 1376126 w 3023857"/>
              <a:gd name="connsiteY22" fmla="*/ 2344848 h 2394243"/>
              <a:gd name="connsiteX23" fmla="*/ 1439501 w 3023857"/>
              <a:gd name="connsiteY23" fmla="*/ 2372008 h 2394243"/>
              <a:gd name="connsiteX24" fmla="*/ 1520982 w 3023857"/>
              <a:gd name="connsiteY24" fmla="*/ 2390115 h 2394243"/>
              <a:gd name="connsiteX25" fmla="*/ 1620570 w 3023857"/>
              <a:gd name="connsiteY25" fmla="*/ 2390115 h 2394243"/>
              <a:gd name="connsiteX26" fmla="*/ 1711105 w 3023857"/>
              <a:gd name="connsiteY26" fmla="*/ 2344848 h 2394243"/>
              <a:gd name="connsiteX27" fmla="*/ 1828800 w 3023857"/>
              <a:gd name="connsiteY27" fmla="*/ 2281473 h 2394243"/>
              <a:gd name="connsiteX28" fmla="*/ 1937441 w 3023857"/>
              <a:gd name="connsiteY28" fmla="*/ 2199992 h 2394243"/>
              <a:gd name="connsiteX29" fmla="*/ 2046083 w 3023857"/>
              <a:gd name="connsiteY29" fmla="*/ 2091351 h 2394243"/>
              <a:gd name="connsiteX30" fmla="*/ 2127564 w 3023857"/>
              <a:gd name="connsiteY30" fmla="*/ 1973656 h 2394243"/>
              <a:gd name="connsiteX31" fmla="*/ 2209045 w 3023857"/>
              <a:gd name="connsiteY31" fmla="*/ 1865014 h 2394243"/>
              <a:gd name="connsiteX32" fmla="*/ 2281473 w 3023857"/>
              <a:gd name="connsiteY32" fmla="*/ 1765426 h 2394243"/>
              <a:gd name="connsiteX33" fmla="*/ 2353901 w 3023857"/>
              <a:gd name="connsiteY33" fmla="*/ 1638677 h 2394243"/>
              <a:gd name="connsiteX34" fmla="*/ 2435382 w 3023857"/>
              <a:gd name="connsiteY34" fmla="*/ 1502875 h 2394243"/>
              <a:gd name="connsiteX35" fmla="*/ 2507810 w 3023857"/>
              <a:gd name="connsiteY35" fmla="*/ 1358020 h 2394243"/>
              <a:gd name="connsiteX36" fmla="*/ 2571184 w 3023857"/>
              <a:gd name="connsiteY36" fmla="*/ 1222218 h 2394243"/>
              <a:gd name="connsiteX37" fmla="*/ 2643612 w 3023857"/>
              <a:gd name="connsiteY37" fmla="*/ 1068309 h 2394243"/>
              <a:gd name="connsiteX38" fmla="*/ 2706986 w 3023857"/>
              <a:gd name="connsiteY38" fmla="*/ 896293 h 2394243"/>
              <a:gd name="connsiteX39" fmla="*/ 2761307 w 3023857"/>
              <a:gd name="connsiteY39" fmla="*/ 742384 h 2394243"/>
              <a:gd name="connsiteX40" fmla="*/ 2815627 w 3023857"/>
              <a:gd name="connsiteY40" fmla="*/ 615636 h 2394243"/>
              <a:gd name="connsiteX41" fmla="*/ 2888055 w 3023857"/>
              <a:gd name="connsiteY41" fmla="*/ 416459 h 2394243"/>
              <a:gd name="connsiteX42" fmla="*/ 2933323 w 3023857"/>
              <a:gd name="connsiteY42" fmla="*/ 280657 h 2394243"/>
              <a:gd name="connsiteX43" fmla="*/ 2969536 w 3023857"/>
              <a:gd name="connsiteY43" fmla="*/ 172016 h 2394243"/>
              <a:gd name="connsiteX44" fmla="*/ 3023857 w 3023857"/>
              <a:gd name="connsiteY44" fmla="*/ 0 h 2394243"/>
              <a:gd name="connsiteX0" fmla="*/ 0 w 3023857"/>
              <a:gd name="connsiteY0" fmla="*/ 0 h 2395554"/>
              <a:gd name="connsiteX1" fmla="*/ 54321 w 3023857"/>
              <a:gd name="connsiteY1" fmla="*/ 135802 h 2395554"/>
              <a:gd name="connsiteX2" fmla="*/ 90534 w 3023857"/>
              <a:gd name="connsiteY2" fmla="*/ 226337 h 2395554"/>
              <a:gd name="connsiteX3" fmla="*/ 135802 w 3023857"/>
              <a:gd name="connsiteY3" fmla="*/ 371192 h 2395554"/>
              <a:gd name="connsiteX4" fmla="*/ 181069 w 3023857"/>
              <a:gd name="connsiteY4" fmla="*/ 497941 h 2395554"/>
              <a:gd name="connsiteX5" fmla="*/ 235390 w 3023857"/>
              <a:gd name="connsiteY5" fmla="*/ 642796 h 2395554"/>
              <a:gd name="connsiteX6" fmla="*/ 271604 w 3023857"/>
              <a:gd name="connsiteY6" fmla="*/ 760491 h 2395554"/>
              <a:gd name="connsiteX7" fmla="*/ 325924 w 3023857"/>
              <a:gd name="connsiteY7" fmla="*/ 896293 h 2395554"/>
              <a:gd name="connsiteX8" fmla="*/ 371192 w 3023857"/>
              <a:gd name="connsiteY8" fmla="*/ 1004935 h 2395554"/>
              <a:gd name="connsiteX9" fmla="*/ 434566 w 3023857"/>
              <a:gd name="connsiteY9" fmla="*/ 1140737 h 2395554"/>
              <a:gd name="connsiteX10" fmla="*/ 479833 w 3023857"/>
              <a:gd name="connsiteY10" fmla="*/ 1249378 h 2395554"/>
              <a:gd name="connsiteX11" fmla="*/ 534154 w 3023857"/>
              <a:gd name="connsiteY11" fmla="*/ 1348966 h 2395554"/>
              <a:gd name="connsiteX12" fmla="*/ 597528 w 3023857"/>
              <a:gd name="connsiteY12" fmla="*/ 1475715 h 2395554"/>
              <a:gd name="connsiteX13" fmla="*/ 642796 w 3023857"/>
              <a:gd name="connsiteY13" fmla="*/ 1566250 h 2395554"/>
              <a:gd name="connsiteX14" fmla="*/ 715223 w 3023857"/>
              <a:gd name="connsiteY14" fmla="*/ 1692998 h 2395554"/>
              <a:gd name="connsiteX15" fmla="*/ 778598 w 3023857"/>
              <a:gd name="connsiteY15" fmla="*/ 1810693 h 2395554"/>
              <a:gd name="connsiteX16" fmla="*/ 860079 w 3023857"/>
              <a:gd name="connsiteY16" fmla="*/ 1928388 h 2395554"/>
              <a:gd name="connsiteX17" fmla="*/ 941560 w 3023857"/>
              <a:gd name="connsiteY17" fmla="*/ 2018923 h 2395554"/>
              <a:gd name="connsiteX18" fmla="*/ 995881 w 3023857"/>
              <a:gd name="connsiteY18" fmla="*/ 2100404 h 2395554"/>
              <a:gd name="connsiteX19" fmla="*/ 1068309 w 3023857"/>
              <a:gd name="connsiteY19" fmla="*/ 2172832 h 2395554"/>
              <a:gd name="connsiteX20" fmla="*/ 1158843 w 3023857"/>
              <a:gd name="connsiteY20" fmla="*/ 2245259 h 2395554"/>
              <a:gd name="connsiteX21" fmla="*/ 1276538 w 3023857"/>
              <a:gd name="connsiteY21" fmla="*/ 2308634 h 2395554"/>
              <a:gd name="connsiteX22" fmla="*/ 1376126 w 3023857"/>
              <a:gd name="connsiteY22" fmla="*/ 2344848 h 2395554"/>
              <a:gd name="connsiteX23" fmla="*/ 1439501 w 3023857"/>
              <a:gd name="connsiteY23" fmla="*/ 2372008 h 2395554"/>
              <a:gd name="connsiteX24" fmla="*/ 1520982 w 3023857"/>
              <a:gd name="connsiteY24" fmla="*/ 2390115 h 2395554"/>
              <a:gd name="connsiteX25" fmla="*/ 1620570 w 3023857"/>
              <a:gd name="connsiteY25" fmla="*/ 2390115 h 2395554"/>
              <a:gd name="connsiteX26" fmla="*/ 1756372 w 3023857"/>
              <a:gd name="connsiteY26" fmla="*/ 2326741 h 2395554"/>
              <a:gd name="connsiteX27" fmla="*/ 1828800 w 3023857"/>
              <a:gd name="connsiteY27" fmla="*/ 2281473 h 2395554"/>
              <a:gd name="connsiteX28" fmla="*/ 1937441 w 3023857"/>
              <a:gd name="connsiteY28" fmla="*/ 2199992 h 2395554"/>
              <a:gd name="connsiteX29" fmla="*/ 2046083 w 3023857"/>
              <a:gd name="connsiteY29" fmla="*/ 2091351 h 2395554"/>
              <a:gd name="connsiteX30" fmla="*/ 2127564 w 3023857"/>
              <a:gd name="connsiteY30" fmla="*/ 1973656 h 2395554"/>
              <a:gd name="connsiteX31" fmla="*/ 2209045 w 3023857"/>
              <a:gd name="connsiteY31" fmla="*/ 1865014 h 2395554"/>
              <a:gd name="connsiteX32" fmla="*/ 2281473 w 3023857"/>
              <a:gd name="connsiteY32" fmla="*/ 1765426 h 2395554"/>
              <a:gd name="connsiteX33" fmla="*/ 2353901 w 3023857"/>
              <a:gd name="connsiteY33" fmla="*/ 1638677 h 2395554"/>
              <a:gd name="connsiteX34" fmla="*/ 2435382 w 3023857"/>
              <a:gd name="connsiteY34" fmla="*/ 1502875 h 2395554"/>
              <a:gd name="connsiteX35" fmla="*/ 2507810 w 3023857"/>
              <a:gd name="connsiteY35" fmla="*/ 1358020 h 2395554"/>
              <a:gd name="connsiteX36" fmla="*/ 2571184 w 3023857"/>
              <a:gd name="connsiteY36" fmla="*/ 1222218 h 2395554"/>
              <a:gd name="connsiteX37" fmla="*/ 2643612 w 3023857"/>
              <a:gd name="connsiteY37" fmla="*/ 1068309 h 2395554"/>
              <a:gd name="connsiteX38" fmla="*/ 2706986 w 3023857"/>
              <a:gd name="connsiteY38" fmla="*/ 896293 h 2395554"/>
              <a:gd name="connsiteX39" fmla="*/ 2761307 w 3023857"/>
              <a:gd name="connsiteY39" fmla="*/ 742384 h 2395554"/>
              <a:gd name="connsiteX40" fmla="*/ 2815627 w 3023857"/>
              <a:gd name="connsiteY40" fmla="*/ 615636 h 2395554"/>
              <a:gd name="connsiteX41" fmla="*/ 2888055 w 3023857"/>
              <a:gd name="connsiteY41" fmla="*/ 416459 h 2395554"/>
              <a:gd name="connsiteX42" fmla="*/ 2933323 w 3023857"/>
              <a:gd name="connsiteY42" fmla="*/ 280657 h 2395554"/>
              <a:gd name="connsiteX43" fmla="*/ 2969536 w 3023857"/>
              <a:gd name="connsiteY43" fmla="*/ 172016 h 2395554"/>
              <a:gd name="connsiteX44" fmla="*/ 3023857 w 3023857"/>
              <a:gd name="connsiteY44" fmla="*/ 0 h 2395554"/>
              <a:gd name="connsiteX0" fmla="*/ 0 w 3023857"/>
              <a:gd name="connsiteY0" fmla="*/ 0 h 2395554"/>
              <a:gd name="connsiteX1" fmla="*/ 54321 w 3023857"/>
              <a:gd name="connsiteY1" fmla="*/ 135802 h 2395554"/>
              <a:gd name="connsiteX2" fmla="*/ 90534 w 3023857"/>
              <a:gd name="connsiteY2" fmla="*/ 226337 h 2395554"/>
              <a:gd name="connsiteX3" fmla="*/ 135802 w 3023857"/>
              <a:gd name="connsiteY3" fmla="*/ 371192 h 2395554"/>
              <a:gd name="connsiteX4" fmla="*/ 181069 w 3023857"/>
              <a:gd name="connsiteY4" fmla="*/ 497941 h 2395554"/>
              <a:gd name="connsiteX5" fmla="*/ 235390 w 3023857"/>
              <a:gd name="connsiteY5" fmla="*/ 642796 h 2395554"/>
              <a:gd name="connsiteX6" fmla="*/ 271604 w 3023857"/>
              <a:gd name="connsiteY6" fmla="*/ 760491 h 2395554"/>
              <a:gd name="connsiteX7" fmla="*/ 325924 w 3023857"/>
              <a:gd name="connsiteY7" fmla="*/ 896293 h 2395554"/>
              <a:gd name="connsiteX8" fmla="*/ 371192 w 3023857"/>
              <a:gd name="connsiteY8" fmla="*/ 1004935 h 2395554"/>
              <a:gd name="connsiteX9" fmla="*/ 434566 w 3023857"/>
              <a:gd name="connsiteY9" fmla="*/ 1140737 h 2395554"/>
              <a:gd name="connsiteX10" fmla="*/ 479833 w 3023857"/>
              <a:gd name="connsiteY10" fmla="*/ 1249378 h 2395554"/>
              <a:gd name="connsiteX11" fmla="*/ 534154 w 3023857"/>
              <a:gd name="connsiteY11" fmla="*/ 1348966 h 2395554"/>
              <a:gd name="connsiteX12" fmla="*/ 570368 w 3023857"/>
              <a:gd name="connsiteY12" fmla="*/ 1448554 h 2395554"/>
              <a:gd name="connsiteX13" fmla="*/ 642796 w 3023857"/>
              <a:gd name="connsiteY13" fmla="*/ 1566250 h 2395554"/>
              <a:gd name="connsiteX14" fmla="*/ 715223 w 3023857"/>
              <a:gd name="connsiteY14" fmla="*/ 1692998 h 2395554"/>
              <a:gd name="connsiteX15" fmla="*/ 778598 w 3023857"/>
              <a:gd name="connsiteY15" fmla="*/ 1810693 h 2395554"/>
              <a:gd name="connsiteX16" fmla="*/ 860079 w 3023857"/>
              <a:gd name="connsiteY16" fmla="*/ 1928388 h 2395554"/>
              <a:gd name="connsiteX17" fmla="*/ 941560 w 3023857"/>
              <a:gd name="connsiteY17" fmla="*/ 2018923 h 2395554"/>
              <a:gd name="connsiteX18" fmla="*/ 995881 w 3023857"/>
              <a:gd name="connsiteY18" fmla="*/ 2100404 h 2395554"/>
              <a:gd name="connsiteX19" fmla="*/ 1068309 w 3023857"/>
              <a:gd name="connsiteY19" fmla="*/ 2172832 h 2395554"/>
              <a:gd name="connsiteX20" fmla="*/ 1158843 w 3023857"/>
              <a:gd name="connsiteY20" fmla="*/ 2245259 h 2395554"/>
              <a:gd name="connsiteX21" fmla="*/ 1276538 w 3023857"/>
              <a:gd name="connsiteY21" fmla="*/ 2308634 h 2395554"/>
              <a:gd name="connsiteX22" fmla="*/ 1376126 w 3023857"/>
              <a:gd name="connsiteY22" fmla="*/ 2344848 h 2395554"/>
              <a:gd name="connsiteX23" fmla="*/ 1439501 w 3023857"/>
              <a:gd name="connsiteY23" fmla="*/ 2372008 h 2395554"/>
              <a:gd name="connsiteX24" fmla="*/ 1520982 w 3023857"/>
              <a:gd name="connsiteY24" fmla="*/ 2390115 h 2395554"/>
              <a:gd name="connsiteX25" fmla="*/ 1620570 w 3023857"/>
              <a:gd name="connsiteY25" fmla="*/ 2390115 h 2395554"/>
              <a:gd name="connsiteX26" fmla="*/ 1756372 w 3023857"/>
              <a:gd name="connsiteY26" fmla="*/ 2326741 h 2395554"/>
              <a:gd name="connsiteX27" fmla="*/ 1828800 w 3023857"/>
              <a:gd name="connsiteY27" fmla="*/ 2281473 h 2395554"/>
              <a:gd name="connsiteX28" fmla="*/ 1937441 w 3023857"/>
              <a:gd name="connsiteY28" fmla="*/ 2199992 h 2395554"/>
              <a:gd name="connsiteX29" fmla="*/ 2046083 w 3023857"/>
              <a:gd name="connsiteY29" fmla="*/ 2091351 h 2395554"/>
              <a:gd name="connsiteX30" fmla="*/ 2127564 w 3023857"/>
              <a:gd name="connsiteY30" fmla="*/ 1973656 h 2395554"/>
              <a:gd name="connsiteX31" fmla="*/ 2209045 w 3023857"/>
              <a:gd name="connsiteY31" fmla="*/ 1865014 h 2395554"/>
              <a:gd name="connsiteX32" fmla="*/ 2281473 w 3023857"/>
              <a:gd name="connsiteY32" fmla="*/ 1765426 h 2395554"/>
              <a:gd name="connsiteX33" fmla="*/ 2353901 w 3023857"/>
              <a:gd name="connsiteY33" fmla="*/ 1638677 h 2395554"/>
              <a:gd name="connsiteX34" fmla="*/ 2435382 w 3023857"/>
              <a:gd name="connsiteY34" fmla="*/ 1502875 h 2395554"/>
              <a:gd name="connsiteX35" fmla="*/ 2507810 w 3023857"/>
              <a:gd name="connsiteY35" fmla="*/ 1358020 h 2395554"/>
              <a:gd name="connsiteX36" fmla="*/ 2571184 w 3023857"/>
              <a:gd name="connsiteY36" fmla="*/ 1222218 h 2395554"/>
              <a:gd name="connsiteX37" fmla="*/ 2643612 w 3023857"/>
              <a:gd name="connsiteY37" fmla="*/ 1068309 h 2395554"/>
              <a:gd name="connsiteX38" fmla="*/ 2706986 w 3023857"/>
              <a:gd name="connsiteY38" fmla="*/ 896293 h 2395554"/>
              <a:gd name="connsiteX39" fmla="*/ 2761307 w 3023857"/>
              <a:gd name="connsiteY39" fmla="*/ 742384 h 2395554"/>
              <a:gd name="connsiteX40" fmla="*/ 2815627 w 3023857"/>
              <a:gd name="connsiteY40" fmla="*/ 615636 h 2395554"/>
              <a:gd name="connsiteX41" fmla="*/ 2888055 w 3023857"/>
              <a:gd name="connsiteY41" fmla="*/ 416459 h 2395554"/>
              <a:gd name="connsiteX42" fmla="*/ 2933323 w 3023857"/>
              <a:gd name="connsiteY42" fmla="*/ 280657 h 2395554"/>
              <a:gd name="connsiteX43" fmla="*/ 2969536 w 3023857"/>
              <a:gd name="connsiteY43" fmla="*/ 172016 h 2395554"/>
              <a:gd name="connsiteX44" fmla="*/ 3023857 w 3023857"/>
              <a:gd name="connsiteY44" fmla="*/ 0 h 2395554"/>
              <a:gd name="connsiteX0" fmla="*/ 0 w 3023857"/>
              <a:gd name="connsiteY0" fmla="*/ 0 h 2393599"/>
              <a:gd name="connsiteX1" fmla="*/ 54321 w 3023857"/>
              <a:gd name="connsiteY1" fmla="*/ 135802 h 2393599"/>
              <a:gd name="connsiteX2" fmla="*/ 90534 w 3023857"/>
              <a:gd name="connsiteY2" fmla="*/ 226337 h 2393599"/>
              <a:gd name="connsiteX3" fmla="*/ 135802 w 3023857"/>
              <a:gd name="connsiteY3" fmla="*/ 371192 h 2393599"/>
              <a:gd name="connsiteX4" fmla="*/ 181069 w 3023857"/>
              <a:gd name="connsiteY4" fmla="*/ 497941 h 2393599"/>
              <a:gd name="connsiteX5" fmla="*/ 235390 w 3023857"/>
              <a:gd name="connsiteY5" fmla="*/ 642796 h 2393599"/>
              <a:gd name="connsiteX6" fmla="*/ 271604 w 3023857"/>
              <a:gd name="connsiteY6" fmla="*/ 760491 h 2393599"/>
              <a:gd name="connsiteX7" fmla="*/ 325924 w 3023857"/>
              <a:gd name="connsiteY7" fmla="*/ 896293 h 2393599"/>
              <a:gd name="connsiteX8" fmla="*/ 371192 w 3023857"/>
              <a:gd name="connsiteY8" fmla="*/ 1004935 h 2393599"/>
              <a:gd name="connsiteX9" fmla="*/ 434566 w 3023857"/>
              <a:gd name="connsiteY9" fmla="*/ 1140737 h 2393599"/>
              <a:gd name="connsiteX10" fmla="*/ 479833 w 3023857"/>
              <a:gd name="connsiteY10" fmla="*/ 1249378 h 2393599"/>
              <a:gd name="connsiteX11" fmla="*/ 534154 w 3023857"/>
              <a:gd name="connsiteY11" fmla="*/ 1348966 h 2393599"/>
              <a:gd name="connsiteX12" fmla="*/ 570368 w 3023857"/>
              <a:gd name="connsiteY12" fmla="*/ 1448554 h 2393599"/>
              <a:gd name="connsiteX13" fmla="*/ 642796 w 3023857"/>
              <a:gd name="connsiteY13" fmla="*/ 1566250 h 2393599"/>
              <a:gd name="connsiteX14" fmla="*/ 715223 w 3023857"/>
              <a:gd name="connsiteY14" fmla="*/ 1692998 h 2393599"/>
              <a:gd name="connsiteX15" fmla="*/ 778598 w 3023857"/>
              <a:gd name="connsiteY15" fmla="*/ 1810693 h 2393599"/>
              <a:gd name="connsiteX16" fmla="*/ 860079 w 3023857"/>
              <a:gd name="connsiteY16" fmla="*/ 1928388 h 2393599"/>
              <a:gd name="connsiteX17" fmla="*/ 941560 w 3023857"/>
              <a:gd name="connsiteY17" fmla="*/ 2018923 h 2393599"/>
              <a:gd name="connsiteX18" fmla="*/ 995881 w 3023857"/>
              <a:gd name="connsiteY18" fmla="*/ 2100404 h 2393599"/>
              <a:gd name="connsiteX19" fmla="*/ 1068309 w 3023857"/>
              <a:gd name="connsiteY19" fmla="*/ 2172832 h 2393599"/>
              <a:gd name="connsiteX20" fmla="*/ 1158843 w 3023857"/>
              <a:gd name="connsiteY20" fmla="*/ 2245259 h 2393599"/>
              <a:gd name="connsiteX21" fmla="*/ 1276538 w 3023857"/>
              <a:gd name="connsiteY21" fmla="*/ 2308634 h 2393599"/>
              <a:gd name="connsiteX22" fmla="*/ 1376126 w 3023857"/>
              <a:gd name="connsiteY22" fmla="*/ 2344848 h 2393599"/>
              <a:gd name="connsiteX23" fmla="*/ 1439501 w 3023857"/>
              <a:gd name="connsiteY23" fmla="*/ 2372008 h 2393599"/>
              <a:gd name="connsiteX24" fmla="*/ 1520982 w 3023857"/>
              <a:gd name="connsiteY24" fmla="*/ 2390115 h 2393599"/>
              <a:gd name="connsiteX25" fmla="*/ 1620570 w 3023857"/>
              <a:gd name="connsiteY25" fmla="*/ 2390115 h 2393599"/>
              <a:gd name="connsiteX26" fmla="*/ 1747318 w 3023857"/>
              <a:gd name="connsiteY26" fmla="*/ 2353901 h 2393599"/>
              <a:gd name="connsiteX27" fmla="*/ 1828800 w 3023857"/>
              <a:gd name="connsiteY27" fmla="*/ 2281473 h 2393599"/>
              <a:gd name="connsiteX28" fmla="*/ 1937441 w 3023857"/>
              <a:gd name="connsiteY28" fmla="*/ 2199992 h 2393599"/>
              <a:gd name="connsiteX29" fmla="*/ 2046083 w 3023857"/>
              <a:gd name="connsiteY29" fmla="*/ 2091351 h 2393599"/>
              <a:gd name="connsiteX30" fmla="*/ 2127564 w 3023857"/>
              <a:gd name="connsiteY30" fmla="*/ 1973656 h 2393599"/>
              <a:gd name="connsiteX31" fmla="*/ 2209045 w 3023857"/>
              <a:gd name="connsiteY31" fmla="*/ 1865014 h 2393599"/>
              <a:gd name="connsiteX32" fmla="*/ 2281473 w 3023857"/>
              <a:gd name="connsiteY32" fmla="*/ 1765426 h 2393599"/>
              <a:gd name="connsiteX33" fmla="*/ 2353901 w 3023857"/>
              <a:gd name="connsiteY33" fmla="*/ 1638677 h 2393599"/>
              <a:gd name="connsiteX34" fmla="*/ 2435382 w 3023857"/>
              <a:gd name="connsiteY34" fmla="*/ 1502875 h 2393599"/>
              <a:gd name="connsiteX35" fmla="*/ 2507810 w 3023857"/>
              <a:gd name="connsiteY35" fmla="*/ 1358020 h 2393599"/>
              <a:gd name="connsiteX36" fmla="*/ 2571184 w 3023857"/>
              <a:gd name="connsiteY36" fmla="*/ 1222218 h 2393599"/>
              <a:gd name="connsiteX37" fmla="*/ 2643612 w 3023857"/>
              <a:gd name="connsiteY37" fmla="*/ 1068309 h 2393599"/>
              <a:gd name="connsiteX38" fmla="*/ 2706986 w 3023857"/>
              <a:gd name="connsiteY38" fmla="*/ 896293 h 2393599"/>
              <a:gd name="connsiteX39" fmla="*/ 2761307 w 3023857"/>
              <a:gd name="connsiteY39" fmla="*/ 742384 h 2393599"/>
              <a:gd name="connsiteX40" fmla="*/ 2815627 w 3023857"/>
              <a:gd name="connsiteY40" fmla="*/ 615636 h 2393599"/>
              <a:gd name="connsiteX41" fmla="*/ 2888055 w 3023857"/>
              <a:gd name="connsiteY41" fmla="*/ 416459 h 2393599"/>
              <a:gd name="connsiteX42" fmla="*/ 2933323 w 3023857"/>
              <a:gd name="connsiteY42" fmla="*/ 280657 h 2393599"/>
              <a:gd name="connsiteX43" fmla="*/ 2969536 w 3023857"/>
              <a:gd name="connsiteY43" fmla="*/ 172016 h 2393599"/>
              <a:gd name="connsiteX44" fmla="*/ 3023857 w 3023857"/>
              <a:gd name="connsiteY44" fmla="*/ 0 h 2393599"/>
              <a:gd name="connsiteX0" fmla="*/ 0 w 3023857"/>
              <a:gd name="connsiteY0" fmla="*/ 0 h 2393599"/>
              <a:gd name="connsiteX1" fmla="*/ 54321 w 3023857"/>
              <a:gd name="connsiteY1" fmla="*/ 135802 h 2393599"/>
              <a:gd name="connsiteX2" fmla="*/ 90534 w 3023857"/>
              <a:gd name="connsiteY2" fmla="*/ 226337 h 2393599"/>
              <a:gd name="connsiteX3" fmla="*/ 135802 w 3023857"/>
              <a:gd name="connsiteY3" fmla="*/ 371192 h 2393599"/>
              <a:gd name="connsiteX4" fmla="*/ 181069 w 3023857"/>
              <a:gd name="connsiteY4" fmla="*/ 497941 h 2393599"/>
              <a:gd name="connsiteX5" fmla="*/ 235390 w 3023857"/>
              <a:gd name="connsiteY5" fmla="*/ 642796 h 2393599"/>
              <a:gd name="connsiteX6" fmla="*/ 271604 w 3023857"/>
              <a:gd name="connsiteY6" fmla="*/ 760491 h 2393599"/>
              <a:gd name="connsiteX7" fmla="*/ 325924 w 3023857"/>
              <a:gd name="connsiteY7" fmla="*/ 896293 h 2393599"/>
              <a:gd name="connsiteX8" fmla="*/ 371192 w 3023857"/>
              <a:gd name="connsiteY8" fmla="*/ 1004935 h 2393599"/>
              <a:gd name="connsiteX9" fmla="*/ 434566 w 3023857"/>
              <a:gd name="connsiteY9" fmla="*/ 1140737 h 2393599"/>
              <a:gd name="connsiteX10" fmla="*/ 479833 w 3023857"/>
              <a:gd name="connsiteY10" fmla="*/ 1249378 h 2393599"/>
              <a:gd name="connsiteX11" fmla="*/ 534154 w 3023857"/>
              <a:gd name="connsiteY11" fmla="*/ 1348966 h 2393599"/>
              <a:gd name="connsiteX12" fmla="*/ 570368 w 3023857"/>
              <a:gd name="connsiteY12" fmla="*/ 1448554 h 2393599"/>
              <a:gd name="connsiteX13" fmla="*/ 642796 w 3023857"/>
              <a:gd name="connsiteY13" fmla="*/ 1566250 h 2393599"/>
              <a:gd name="connsiteX14" fmla="*/ 715223 w 3023857"/>
              <a:gd name="connsiteY14" fmla="*/ 1692998 h 2393599"/>
              <a:gd name="connsiteX15" fmla="*/ 778598 w 3023857"/>
              <a:gd name="connsiteY15" fmla="*/ 1810693 h 2393599"/>
              <a:gd name="connsiteX16" fmla="*/ 860079 w 3023857"/>
              <a:gd name="connsiteY16" fmla="*/ 1928388 h 2393599"/>
              <a:gd name="connsiteX17" fmla="*/ 941560 w 3023857"/>
              <a:gd name="connsiteY17" fmla="*/ 2018923 h 2393599"/>
              <a:gd name="connsiteX18" fmla="*/ 995881 w 3023857"/>
              <a:gd name="connsiteY18" fmla="*/ 2100404 h 2393599"/>
              <a:gd name="connsiteX19" fmla="*/ 1068309 w 3023857"/>
              <a:gd name="connsiteY19" fmla="*/ 2172832 h 2393599"/>
              <a:gd name="connsiteX20" fmla="*/ 1158843 w 3023857"/>
              <a:gd name="connsiteY20" fmla="*/ 2245259 h 2393599"/>
              <a:gd name="connsiteX21" fmla="*/ 1276538 w 3023857"/>
              <a:gd name="connsiteY21" fmla="*/ 2308634 h 2393599"/>
              <a:gd name="connsiteX22" fmla="*/ 1376126 w 3023857"/>
              <a:gd name="connsiteY22" fmla="*/ 2344848 h 2393599"/>
              <a:gd name="connsiteX23" fmla="*/ 1439501 w 3023857"/>
              <a:gd name="connsiteY23" fmla="*/ 2372008 h 2393599"/>
              <a:gd name="connsiteX24" fmla="*/ 1520982 w 3023857"/>
              <a:gd name="connsiteY24" fmla="*/ 2390115 h 2393599"/>
              <a:gd name="connsiteX25" fmla="*/ 1620570 w 3023857"/>
              <a:gd name="connsiteY25" fmla="*/ 2390115 h 2393599"/>
              <a:gd name="connsiteX26" fmla="*/ 1747318 w 3023857"/>
              <a:gd name="connsiteY26" fmla="*/ 2353901 h 2393599"/>
              <a:gd name="connsiteX27" fmla="*/ 1865013 w 3023857"/>
              <a:gd name="connsiteY27" fmla="*/ 2272419 h 2393599"/>
              <a:gd name="connsiteX28" fmla="*/ 1937441 w 3023857"/>
              <a:gd name="connsiteY28" fmla="*/ 2199992 h 2393599"/>
              <a:gd name="connsiteX29" fmla="*/ 2046083 w 3023857"/>
              <a:gd name="connsiteY29" fmla="*/ 2091351 h 2393599"/>
              <a:gd name="connsiteX30" fmla="*/ 2127564 w 3023857"/>
              <a:gd name="connsiteY30" fmla="*/ 1973656 h 2393599"/>
              <a:gd name="connsiteX31" fmla="*/ 2209045 w 3023857"/>
              <a:gd name="connsiteY31" fmla="*/ 1865014 h 2393599"/>
              <a:gd name="connsiteX32" fmla="*/ 2281473 w 3023857"/>
              <a:gd name="connsiteY32" fmla="*/ 1765426 h 2393599"/>
              <a:gd name="connsiteX33" fmla="*/ 2353901 w 3023857"/>
              <a:gd name="connsiteY33" fmla="*/ 1638677 h 2393599"/>
              <a:gd name="connsiteX34" fmla="*/ 2435382 w 3023857"/>
              <a:gd name="connsiteY34" fmla="*/ 1502875 h 2393599"/>
              <a:gd name="connsiteX35" fmla="*/ 2507810 w 3023857"/>
              <a:gd name="connsiteY35" fmla="*/ 1358020 h 2393599"/>
              <a:gd name="connsiteX36" fmla="*/ 2571184 w 3023857"/>
              <a:gd name="connsiteY36" fmla="*/ 1222218 h 2393599"/>
              <a:gd name="connsiteX37" fmla="*/ 2643612 w 3023857"/>
              <a:gd name="connsiteY37" fmla="*/ 1068309 h 2393599"/>
              <a:gd name="connsiteX38" fmla="*/ 2706986 w 3023857"/>
              <a:gd name="connsiteY38" fmla="*/ 896293 h 2393599"/>
              <a:gd name="connsiteX39" fmla="*/ 2761307 w 3023857"/>
              <a:gd name="connsiteY39" fmla="*/ 742384 h 2393599"/>
              <a:gd name="connsiteX40" fmla="*/ 2815627 w 3023857"/>
              <a:gd name="connsiteY40" fmla="*/ 615636 h 2393599"/>
              <a:gd name="connsiteX41" fmla="*/ 2888055 w 3023857"/>
              <a:gd name="connsiteY41" fmla="*/ 416459 h 2393599"/>
              <a:gd name="connsiteX42" fmla="*/ 2933323 w 3023857"/>
              <a:gd name="connsiteY42" fmla="*/ 280657 h 2393599"/>
              <a:gd name="connsiteX43" fmla="*/ 2969536 w 3023857"/>
              <a:gd name="connsiteY43" fmla="*/ 172016 h 2393599"/>
              <a:gd name="connsiteX44" fmla="*/ 3023857 w 3023857"/>
              <a:gd name="connsiteY44" fmla="*/ 0 h 2393599"/>
              <a:gd name="connsiteX0" fmla="*/ 0 w 3023857"/>
              <a:gd name="connsiteY0" fmla="*/ 0 h 2393599"/>
              <a:gd name="connsiteX1" fmla="*/ 54321 w 3023857"/>
              <a:gd name="connsiteY1" fmla="*/ 135802 h 2393599"/>
              <a:gd name="connsiteX2" fmla="*/ 90534 w 3023857"/>
              <a:gd name="connsiteY2" fmla="*/ 226337 h 2393599"/>
              <a:gd name="connsiteX3" fmla="*/ 135802 w 3023857"/>
              <a:gd name="connsiteY3" fmla="*/ 371192 h 2393599"/>
              <a:gd name="connsiteX4" fmla="*/ 181069 w 3023857"/>
              <a:gd name="connsiteY4" fmla="*/ 497941 h 2393599"/>
              <a:gd name="connsiteX5" fmla="*/ 235390 w 3023857"/>
              <a:gd name="connsiteY5" fmla="*/ 642796 h 2393599"/>
              <a:gd name="connsiteX6" fmla="*/ 271604 w 3023857"/>
              <a:gd name="connsiteY6" fmla="*/ 760491 h 2393599"/>
              <a:gd name="connsiteX7" fmla="*/ 325924 w 3023857"/>
              <a:gd name="connsiteY7" fmla="*/ 896293 h 2393599"/>
              <a:gd name="connsiteX8" fmla="*/ 371192 w 3023857"/>
              <a:gd name="connsiteY8" fmla="*/ 1004935 h 2393599"/>
              <a:gd name="connsiteX9" fmla="*/ 434566 w 3023857"/>
              <a:gd name="connsiteY9" fmla="*/ 1140737 h 2393599"/>
              <a:gd name="connsiteX10" fmla="*/ 479833 w 3023857"/>
              <a:gd name="connsiteY10" fmla="*/ 1249378 h 2393599"/>
              <a:gd name="connsiteX11" fmla="*/ 534154 w 3023857"/>
              <a:gd name="connsiteY11" fmla="*/ 1348966 h 2393599"/>
              <a:gd name="connsiteX12" fmla="*/ 570368 w 3023857"/>
              <a:gd name="connsiteY12" fmla="*/ 1448554 h 2393599"/>
              <a:gd name="connsiteX13" fmla="*/ 642796 w 3023857"/>
              <a:gd name="connsiteY13" fmla="*/ 1566250 h 2393599"/>
              <a:gd name="connsiteX14" fmla="*/ 715223 w 3023857"/>
              <a:gd name="connsiteY14" fmla="*/ 1692998 h 2393599"/>
              <a:gd name="connsiteX15" fmla="*/ 778598 w 3023857"/>
              <a:gd name="connsiteY15" fmla="*/ 1810693 h 2393599"/>
              <a:gd name="connsiteX16" fmla="*/ 860079 w 3023857"/>
              <a:gd name="connsiteY16" fmla="*/ 1928388 h 2393599"/>
              <a:gd name="connsiteX17" fmla="*/ 941560 w 3023857"/>
              <a:gd name="connsiteY17" fmla="*/ 2018923 h 2393599"/>
              <a:gd name="connsiteX18" fmla="*/ 995881 w 3023857"/>
              <a:gd name="connsiteY18" fmla="*/ 2100404 h 2393599"/>
              <a:gd name="connsiteX19" fmla="*/ 1068309 w 3023857"/>
              <a:gd name="connsiteY19" fmla="*/ 2172832 h 2393599"/>
              <a:gd name="connsiteX20" fmla="*/ 1158843 w 3023857"/>
              <a:gd name="connsiteY20" fmla="*/ 2245259 h 2393599"/>
              <a:gd name="connsiteX21" fmla="*/ 1276538 w 3023857"/>
              <a:gd name="connsiteY21" fmla="*/ 2308634 h 2393599"/>
              <a:gd name="connsiteX22" fmla="*/ 1376126 w 3023857"/>
              <a:gd name="connsiteY22" fmla="*/ 2344848 h 2393599"/>
              <a:gd name="connsiteX23" fmla="*/ 1439501 w 3023857"/>
              <a:gd name="connsiteY23" fmla="*/ 2372008 h 2393599"/>
              <a:gd name="connsiteX24" fmla="*/ 1520982 w 3023857"/>
              <a:gd name="connsiteY24" fmla="*/ 2390115 h 2393599"/>
              <a:gd name="connsiteX25" fmla="*/ 1620570 w 3023857"/>
              <a:gd name="connsiteY25" fmla="*/ 2390115 h 2393599"/>
              <a:gd name="connsiteX26" fmla="*/ 1747318 w 3023857"/>
              <a:gd name="connsiteY26" fmla="*/ 2353901 h 2393599"/>
              <a:gd name="connsiteX27" fmla="*/ 1865013 w 3023857"/>
              <a:gd name="connsiteY27" fmla="*/ 2272419 h 2393599"/>
              <a:gd name="connsiteX28" fmla="*/ 1973655 w 3023857"/>
              <a:gd name="connsiteY28" fmla="*/ 2190938 h 2393599"/>
              <a:gd name="connsiteX29" fmla="*/ 2046083 w 3023857"/>
              <a:gd name="connsiteY29" fmla="*/ 2091351 h 2393599"/>
              <a:gd name="connsiteX30" fmla="*/ 2127564 w 3023857"/>
              <a:gd name="connsiteY30" fmla="*/ 1973656 h 2393599"/>
              <a:gd name="connsiteX31" fmla="*/ 2209045 w 3023857"/>
              <a:gd name="connsiteY31" fmla="*/ 1865014 h 2393599"/>
              <a:gd name="connsiteX32" fmla="*/ 2281473 w 3023857"/>
              <a:gd name="connsiteY32" fmla="*/ 1765426 h 2393599"/>
              <a:gd name="connsiteX33" fmla="*/ 2353901 w 3023857"/>
              <a:gd name="connsiteY33" fmla="*/ 1638677 h 2393599"/>
              <a:gd name="connsiteX34" fmla="*/ 2435382 w 3023857"/>
              <a:gd name="connsiteY34" fmla="*/ 1502875 h 2393599"/>
              <a:gd name="connsiteX35" fmla="*/ 2507810 w 3023857"/>
              <a:gd name="connsiteY35" fmla="*/ 1358020 h 2393599"/>
              <a:gd name="connsiteX36" fmla="*/ 2571184 w 3023857"/>
              <a:gd name="connsiteY36" fmla="*/ 1222218 h 2393599"/>
              <a:gd name="connsiteX37" fmla="*/ 2643612 w 3023857"/>
              <a:gd name="connsiteY37" fmla="*/ 1068309 h 2393599"/>
              <a:gd name="connsiteX38" fmla="*/ 2706986 w 3023857"/>
              <a:gd name="connsiteY38" fmla="*/ 896293 h 2393599"/>
              <a:gd name="connsiteX39" fmla="*/ 2761307 w 3023857"/>
              <a:gd name="connsiteY39" fmla="*/ 742384 h 2393599"/>
              <a:gd name="connsiteX40" fmla="*/ 2815627 w 3023857"/>
              <a:gd name="connsiteY40" fmla="*/ 615636 h 2393599"/>
              <a:gd name="connsiteX41" fmla="*/ 2888055 w 3023857"/>
              <a:gd name="connsiteY41" fmla="*/ 416459 h 2393599"/>
              <a:gd name="connsiteX42" fmla="*/ 2933323 w 3023857"/>
              <a:gd name="connsiteY42" fmla="*/ 280657 h 2393599"/>
              <a:gd name="connsiteX43" fmla="*/ 2969536 w 3023857"/>
              <a:gd name="connsiteY43" fmla="*/ 172016 h 2393599"/>
              <a:gd name="connsiteX44" fmla="*/ 3023857 w 3023857"/>
              <a:gd name="connsiteY44" fmla="*/ 0 h 23935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023857" h="2393599">
                <a:moveTo>
                  <a:pt x="0" y="0"/>
                </a:moveTo>
                <a:lnTo>
                  <a:pt x="54321" y="135802"/>
                </a:lnTo>
                <a:cubicBezTo>
                  <a:pt x="69410" y="173525"/>
                  <a:pt x="76954" y="187105"/>
                  <a:pt x="90534" y="226337"/>
                </a:cubicBezTo>
                <a:cubicBezTo>
                  <a:pt x="104114" y="265569"/>
                  <a:pt x="120713" y="325925"/>
                  <a:pt x="135802" y="371192"/>
                </a:cubicBezTo>
                <a:cubicBezTo>
                  <a:pt x="150891" y="416459"/>
                  <a:pt x="164471" y="452674"/>
                  <a:pt x="181069" y="497941"/>
                </a:cubicBezTo>
                <a:cubicBezTo>
                  <a:pt x="197667" y="543208"/>
                  <a:pt x="220301" y="599038"/>
                  <a:pt x="235390" y="642796"/>
                </a:cubicBezTo>
                <a:cubicBezTo>
                  <a:pt x="250479" y="686554"/>
                  <a:pt x="256515" y="718242"/>
                  <a:pt x="271604" y="760491"/>
                </a:cubicBezTo>
                <a:cubicBezTo>
                  <a:pt x="286693" y="802740"/>
                  <a:pt x="309326" y="855552"/>
                  <a:pt x="325924" y="896293"/>
                </a:cubicBezTo>
                <a:cubicBezTo>
                  <a:pt x="342522" y="937034"/>
                  <a:pt x="353085" y="964194"/>
                  <a:pt x="371192" y="1004935"/>
                </a:cubicBezTo>
                <a:cubicBezTo>
                  <a:pt x="389299" y="1045676"/>
                  <a:pt x="416459" y="1099997"/>
                  <a:pt x="434566" y="1140737"/>
                </a:cubicBezTo>
                <a:cubicBezTo>
                  <a:pt x="452673" y="1181478"/>
                  <a:pt x="463235" y="1214673"/>
                  <a:pt x="479833" y="1249378"/>
                </a:cubicBezTo>
                <a:cubicBezTo>
                  <a:pt x="496431" y="1284083"/>
                  <a:pt x="519065" y="1315770"/>
                  <a:pt x="534154" y="1348966"/>
                </a:cubicBezTo>
                <a:cubicBezTo>
                  <a:pt x="549243" y="1382162"/>
                  <a:pt x="570368" y="1448554"/>
                  <a:pt x="570368" y="1448554"/>
                </a:cubicBezTo>
                <a:cubicBezTo>
                  <a:pt x="588475" y="1484768"/>
                  <a:pt x="618654" y="1525509"/>
                  <a:pt x="642796" y="1566250"/>
                </a:cubicBezTo>
                <a:cubicBezTo>
                  <a:pt x="666938" y="1606991"/>
                  <a:pt x="692589" y="1652257"/>
                  <a:pt x="715223" y="1692998"/>
                </a:cubicBezTo>
                <a:cubicBezTo>
                  <a:pt x="737857" y="1733739"/>
                  <a:pt x="754455" y="1771461"/>
                  <a:pt x="778598" y="1810693"/>
                </a:cubicBezTo>
                <a:cubicBezTo>
                  <a:pt x="802741" y="1849925"/>
                  <a:pt x="832919" y="1893683"/>
                  <a:pt x="860079" y="1928388"/>
                </a:cubicBezTo>
                <a:cubicBezTo>
                  <a:pt x="887239" y="1963093"/>
                  <a:pt x="918926" y="1990254"/>
                  <a:pt x="941560" y="2018923"/>
                </a:cubicBezTo>
                <a:cubicBezTo>
                  <a:pt x="964194" y="2047592"/>
                  <a:pt x="974756" y="2074753"/>
                  <a:pt x="995881" y="2100404"/>
                </a:cubicBezTo>
                <a:cubicBezTo>
                  <a:pt x="1017006" y="2126055"/>
                  <a:pt x="1041149" y="2148690"/>
                  <a:pt x="1068309" y="2172832"/>
                </a:cubicBezTo>
                <a:cubicBezTo>
                  <a:pt x="1095469" y="2196974"/>
                  <a:pt x="1124138" y="2222625"/>
                  <a:pt x="1158843" y="2245259"/>
                </a:cubicBezTo>
                <a:cubicBezTo>
                  <a:pt x="1193548" y="2267893"/>
                  <a:pt x="1240324" y="2292036"/>
                  <a:pt x="1276538" y="2308634"/>
                </a:cubicBezTo>
                <a:cubicBezTo>
                  <a:pt x="1312752" y="2325232"/>
                  <a:pt x="1348966" y="2334286"/>
                  <a:pt x="1376126" y="2344848"/>
                </a:cubicBezTo>
                <a:cubicBezTo>
                  <a:pt x="1403287" y="2355410"/>
                  <a:pt x="1415358" y="2364464"/>
                  <a:pt x="1439501" y="2372008"/>
                </a:cubicBezTo>
                <a:cubicBezTo>
                  <a:pt x="1463644" y="2379552"/>
                  <a:pt x="1490804" y="2387097"/>
                  <a:pt x="1520982" y="2390115"/>
                </a:cubicBezTo>
                <a:cubicBezTo>
                  <a:pt x="1551160" y="2393133"/>
                  <a:pt x="1582847" y="2396151"/>
                  <a:pt x="1620570" y="2390115"/>
                </a:cubicBezTo>
                <a:cubicBezTo>
                  <a:pt x="1658293" y="2384079"/>
                  <a:pt x="1706578" y="2373517"/>
                  <a:pt x="1747318" y="2353901"/>
                </a:cubicBezTo>
                <a:cubicBezTo>
                  <a:pt x="1788059" y="2334285"/>
                  <a:pt x="1827290" y="2299579"/>
                  <a:pt x="1865013" y="2272419"/>
                </a:cubicBezTo>
                <a:cubicBezTo>
                  <a:pt x="1902736" y="2245259"/>
                  <a:pt x="1943477" y="2221116"/>
                  <a:pt x="1973655" y="2190938"/>
                </a:cubicBezTo>
                <a:cubicBezTo>
                  <a:pt x="2003833" y="2160760"/>
                  <a:pt x="2020432" y="2127565"/>
                  <a:pt x="2046083" y="2091351"/>
                </a:cubicBezTo>
                <a:cubicBezTo>
                  <a:pt x="2071735" y="2055137"/>
                  <a:pt x="2100404" y="2011379"/>
                  <a:pt x="2127564" y="1973656"/>
                </a:cubicBezTo>
                <a:cubicBezTo>
                  <a:pt x="2154724" y="1935933"/>
                  <a:pt x="2183394" y="1899719"/>
                  <a:pt x="2209045" y="1865014"/>
                </a:cubicBezTo>
                <a:cubicBezTo>
                  <a:pt x="2234696" y="1830309"/>
                  <a:pt x="2257330" y="1803149"/>
                  <a:pt x="2281473" y="1765426"/>
                </a:cubicBezTo>
                <a:cubicBezTo>
                  <a:pt x="2305616" y="1727703"/>
                  <a:pt x="2328250" y="1682435"/>
                  <a:pt x="2353901" y="1638677"/>
                </a:cubicBezTo>
                <a:cubicBezTo>
                  <a:pt x="2379552" y="1594919"/>
                  <a:pt x="2409731" y="1549651"/>
                  <a:pt x="2435382" y="1502875"/>
                </a:cubicBezTo>
                <a:cubicBezTo>
                  <a:pt x="2461033" y="1456099"/>
                  <a:pt x="2485176" y="1404796"/>
                  <a:pt x="2507810" y="1358020"/>
                </a:cubicBezTo>
                <a:cubicBezTo>
                  <a:pt x="2530444" y="1311244"/>
                  <a:pt x="2571184" y="1222218"/>
                  <a:pt x="2571184" y="1222218"/>
                </a:cubicBezTo>
                <a:cubicBezTo>
                  <a:pt x="2593818" y="1173933"/>
                  <a:pt x="2620978" y="1122630"/>
                  <a:pt x="2643612" y="1068309"/>
                </a:cubicBezTo>
                <a:cubicBezTo>
                  <a:pt x="2666246" y="1013988"/>
                  <a:pt x="2687370" y="950614"/>
                  <a:pt x="2706986" y="896293"/>
                </a:cubicBezTo>
                <a:cubicBezTo>
                  <a:pt x="2726602" y="841972"/>
                  <a:pt x="2743200" y="789160"/>
                  <a:pt x="2761307" y="742384"/>
                </a:cubicBezTo>
                <a:cubicBezTo>
                  <a:pt x="2779414" y="695608"/>
                  <a:pt x="2794502" y="669957"/>
                  <a:pt x="2815627" y="615636"/>
                </a:cubicBezTo>
                <a:cubicBezTo>
                  <a:pt x="2836752" y="561315"/>
                  <a:pt x="2868439" y="472289"/>
                  <a:pt x="2888055" y="416459"/>
                </a:cubicBezTo>
                <a:cubicBezTo>
                  <a:pt x="2907671" y="360629"/>
                  <a:pt x="2933323" y="280657"/>
                  <a:pt x="2933323" y="280657"/>
                </a:cubicBezTo>
                <a:cubicBezTo>
                  <a:pt x="2946903" y="239917"/>
                  <a:pt x="2954447" y="218792"/>
                  <a:pt x="2969536" y="172016"/>
                </a:cubicBezTo>
                <a:cubicBezTo>
                  <a:pt x="2984625" y="125240"/>
                  <a:pt x="3004241" y="62620"/>
                  <a:pt x="3023857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Nadpis 1"/>
              <p:cNvSpPr txBox="1">
                <a:spLocks/>
              </p:cNvSpPr>
              <p:nvPr/>
            </p:nvSpPr>
            <p:spPr>
              <a:xfrm>
                <a:off x="611560" y="4420959"/>
                <a:ext cx="576064" cy="592217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kumimoji="0" lang="cs-CZ" sz="3200" b="0" i="1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−1</m:t>
                      </m:r>
                    </m:oMath>
                  </m:oMathPara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4420959"/>
                <a:ext cx="576064" cy="592217"/>
              </a:xfrm>
              <a:prstGeom prst="rect">
                <a:avLst/>
              </a:prstGeom>
              <a:blipFill rotWithShape="1">
                <a:blip r:embed="rId5"/>
                <a:stretch>
                  <a:fillRect r="-31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1" name="Přímá spojnice 30"/>
          <p:cNvCxnSpPr/>
          <p:nvPr/>
        </p:nvCxnSpPr>
        <p:spPr>
          <a:xfrm flipV="1">
            <a:off x="1259632" y="4185084"/>
            <a:ext cx="0" cy="216024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3330104" y="4160676"/>
            <a:ext cx="0" cy="216024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Nadpis 1"/>
              <p:cNvSpPr txBox="1">
                <a:spLocks/>
              </p:cNvSpPr>
              <p:nvPr/>
            </p:nvSpPr>
            <p:spPr>
              <a:xfrm>
                <a:off x="3330104" y="4420959"/>
                <a:ext cx="576064" cy="592217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kumimoji="0" lang="cs-CZ" sz="3200" b="0" i="1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6</m:t>
                      </m:r>
                    </m:oMath>
                  </m:oMathPara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4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30104" y="4420959"/>
                <a:ext cx="576064" cy="59221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5" name="Nadpis 1"/>
          <p:cNvSpPr txBox="1">
            <a:spLocks/>
          </p:cNvSpPr>
          <p:nvPr/>
        </p:nvSpPr>
        <p:spPr>
          <a:xfrm>
            <a:off x="4067944" y="1438048"/>
            <a:ext cx="4968552" cy="622800"/>
          </a:xfrm>
          <a:prstGeom prst="rect">
            <a:avLst/>
          </a:prstGeom>
        </p:spPr>
        <p:txBody>
          <a:bodyPr/>
          <a:lstStyle/>
          <a:p>
            <a:pPr marL="457200" indent="-457200">
              <a:spcBef>
                <a:spcPct val="0"/>
              </a:spcBef>
              <a:buFont typeface="Wingdings" pitchFamily="2" charset="2"/>
              <a:buChar char="Ø"/>
              <a:defRPr/>
            </a:pP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Parabola prochází body -1 a 6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Nadpis 1"/>
              <p:cNvSpPr txBox="1">
                <a:spLocks/>
              </p:cNvSpPr>
              <p:nvPr/>
            </p:nvSpPr>
            <p:spPr>
              <a:xfrm>
                <a:off x="4067944" y="2079832"/>
                <a:ext cx="4464496" cy="657200"/>
              </a:xfrm>
              <a:prstGeom prst="rect">
                <a:avLst/>
              </a:prstGeom>
            </p:spPr>
            <p:txBody>
              <a:bodyPr/>
              <a:lstStyle/>
              <a:p>
                <a:pPr marL="457200" indent="-457200">
                  <a:spcBef>
                    <a:spcPct val="0"/>
                  </a:spcBef>
                  <a:buFont typeface="Wingdings" pitchFamily="2" charset="2"/>
                  <a:buChar char="Ø"/>
                  <a:defRPr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𝑦</m:t>
                        </m:r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=+</m:t>
                        </m:r>
                        <m:r>
                          <a:rPr lang="cs-CZ" sz="28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8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chemeClr val="tx1"/>
                        </a:solidFill>
                        <a:latin typeface="Cambria Math"/>
                      </a:rPr>
                      <m:t>−5</m:t>
                    </m:r>
                    <m:r>
                      <a:rPr lang="cs-CZ" sz="2800" b="0" i="1" smtClean="0">
                        <a:solidFill>
                          <a:schemeClr val="tx1"/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chemeClr val="tx1"/>
                        </a:solidFill>
                        <a:latin typeface="Cambria Math"/>
                      </a:rPr>
                      <m:t>−6 ⇒</m:t>
                    </m:r>
                  </m:oMath>
                </a14:m>
                <a:r>
                  <a:rPr lang="cs-CZ" sz="2800" b="0" i="0" dirty="0" smtClean="0">
                    <a:solidFill>
                      <a:schemeClr val="tx1"/>
                    </a:solidFill>
                    <a:latin typeface="Times New Roman" pitchFamily="18" charset="0"/>
                  </a:rPr>
                  <a:t> parabola má tvar dolíčku</a:t>
                </a:r>
                <a:r>
                  <a:rPr lang="cs-CZ" sz="3200" b="0" i="0" dirty="0" smtClean="0">
                    <a:solidFill>
                      <a:schemeClr val="tx1"/>
                    </a:solidFill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solidFill>
                      <a:schemeClr val="tx1"/>
                    </a:solidFill>
                    <a:latin typeface="Times New Roman" pitchFamily="18" charset="0"/>
                  </a:rPr>
                </a:br>
                <a:endParaRPr lang="cs-CZ" sz="3200" b="0" i="0" dirty="0" smtClean="0">
                  <a:solidFill>
                    <a:schemeClr val="tx1"/>
                  </a:solidFill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3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67944" y="2079832"/>
                <a:ext cx="4464496" cy="657200"/>
              </a:xfrm>
              <a:prstGeom prst="rect">
                <a:avLst/>
              </a:prstGeom>
              <a:blipFill rotWithShape="1">
                <a:blip r:embed="rId7"/>
                <a:stretch>
                  <a:fillRect b="-694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8" name="Nadpis 1"/>
          <p:cNvSpPr txBox="1">
            <a:spLocks/>
          </p:cNvSpPr>
          <p:nvPr/>
        </p:nvSpPr>
        <p:spPr>
          <a:xfrm>
            <a:off x="4074854" y="3236699"/>
            <a:ext cx="4968552" cy="622800"/>
          </a:xfrm>
          <a:prstGeom prst="rect">
            <a:avLst/>
          </a:prstGeom>
        </p:spPr>
        <p:txBody>
          <a:bodyPr/>
          <a:lstStyle/>
          <a:p>
            <a:pPr marL="457200" indent="-457200">
              <a:spcBef>
                <a:spcPct val="0"/>
              </a:spcBef>
              <a:buFont typeface="Wingdings" pitchFamily="2" charset="2"/>
              <a:buChar char="Ø"/>
              <a:defRPr/>
            </a:pPr>
            <a:r>
              <a:rPr lang="cs-CZ" sz="2800" dirty="0">
                <a:latin typeface="Times New Roman" pitchFamily="18" charset="0"/>
                <a:ea typeface="+mj-ea"/>
                <a:cs typeface="Times New Roman" pitchFamily="18" charset="0"/>
              </a:rPr>
              <a:t>Pokud se </a:t>
            </a: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vyskytuje </a:t>
            </a:r>
            <a:r>
              <a:rPr lang="cs-CZ" sz="2800" dirty="0">
                <a:latin typeface="Times New Roman" pitchFamily="18" charset="0"/>
                <a:ea typeface="+mj-ea"/>
                <a:cs typeface="Times New Roman" pitchFamily="18" charset="0"/>
              </a:rPr>
              <a:t>graf nad osou, je v </a:t>
            </a: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těchto </a:t>
            </a:r>
            <a:r>
              <a:rPr lang="cs-CZ" sz="2800" dirty="0">
                <a:latin typeface="Times New Roman" pitchFamily="18" charset="0"/>
                <a:ea typeface="+mj-ea"/>
                <a:cs typeface="Times New Roman" pitchFamily="18" charset="0"/>
              </a:rPr>
              <a:t>místech nerovnice větší než nula. Pokud se graf nachází pod osou, je v těchto místech nerovnice záporná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cxnSp>
        <p:nvCxnSpPr>
          <p:cNvPr id="42" name="Přímá spojnice 41"/>
          <p:cNvCxnSpPr/>
          <p:nvPr/>
        </p:nvCxnSpPr>
        <p:spPr>
          <a:xfrm flipH="1" flipV="1">
            <a:off x="1187625" y="2636912"/>
            <a:ext cx="72007" cy="3600400"/>
          </a:xfrm>
          <a:prstGeom prst="line">
            <a:avLst/>
          </a:prstGeom>
          <a:ln w="158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 flipV="1">
            <a:off x="3294100" y="2737032"/>
            <a:ext cx="72007" cy="3600400"/>
          </a:xfrm>
          <a:prstGeom prst="line">
            <a:avLst/>
          </a:prstGeom>
          <a:ln w="158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Plus 46"/>
          <p:cNvSpPr/>
          <p:nvPr/>
        </p:nvSpPr>
        <p:spPr>
          <a:xfrm>
            <a:off x="264351" y="3445277"/>
            <a:ext cx="677667" cy="75608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Plus 47"/>
          <p:cNvSpPr/>
          <p:nvPr/>
        </p:nvSpPr>
        <p:spPr>
          <a:xfrm>
            <a:off x="3567334" y="3429000"/>
            <a:ext cx="677667" cy="75608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Minus 49"/>
          <p:cNvSpPr/>
          <p:nvPr/>
        </p:nvSpPr>
        <p:spPr>
          <a:xfrm>
            <a:off x="1896268" y="4521672"/>
            <a:ext cx="635241" cy="504056"/>
          </a:xfrm>
          <a:prstGeom prst="mathMinus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nice 3"/>
          <p:cNvCxnSpPr/>
          <p:nvPr/>
        </p:nvCxnSpPr>
        <p:spPr>
          <a:xfrm>
            <a:off x="257935" y="4268687"/>
            <a:ext cx="995281" cy="0"/>
          </a:xfrm>
          <a:prstGeom prst="line">
            <a:avLst/>
          </a:prstGeom>
          <a:ln w="1047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324993" y="4293096"/>
            <a:ext cx="995281" cy="0"/>
          </a:xfrm>
          <a:prstGeom prst="line">
            <a:avLst/>
          </a:prstGeom>
          <a:ln w="1047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1282474" y="4293096"/>
            <a:ext cx="2093884" cy="0"/>
          </a:xfrm>
          <a:prstGeom prst="line">
            <a:avLst/>
          </a:prstGeom>
          <a:ln w="1047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879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25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75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75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500"/>
                            </p:stCondLst>
                            <p:childTnLst>
                              <p:par>
                                <p:cTn id="7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4500"/>
                            </p:stCondLst>
                            <p:childTnLst>
                              <p:par>
                                <p:cTn id="7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6500"/>
                            </p:stCondLst>
                            <p:childTnLst>
                              <p:par>
                                <p:cTn id="7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6500"/>
                            </p:stCondLst>
                            <p:childTnLst>
                              <p:par>
                                <p:cTn id="8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6500"/>
                            </p:stCondLst>
                            <p:childTnLst>
                              <p:par>
                                <p:cTn id="8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8" grpId="0" animBg="1"/>
      <p:bldP spid="30" grpId="0"/>
      <p:bldP spid="34" grpId="0"/>
      <p:bldP spid="35" grpId="0"/>
      <p:bldP spid="37" grpId="0"/>
      <p:bldP spid="38" grpId="0"/>
      <p:bldP spid="47" grpId="0" animBg="1"/>
      <p:bldP spid="48" grpId="0" animBg="1"/>
      <p:bldP spid="5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188640"/>
            <a:ext cx="8640960" cy="114300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Př. 1</a:t>
            </a:r>
          </a:p>
          <a:p>
            <a:pPr>
              <a:spcBef>
                <a:spcPct val="0"/>
              </a:spcBef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Vyřešte kvadratickou nerovnici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365941" y="1362466"/>
            <a:ext cx="3702004" cy="69838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endParaRPr lang="cs-CZ" sz="3200" b="0" i="0" dirty="0" smtClean="0">
              <a:latin typeface="Times New Roman" pitchFamily="18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203849" y="1438048"/>
            <a:ext cx="5256584" cy="62280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Hledáme čísla větší nebo rovna 0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Nadpis 1"/>
              <p:cNvSpPr txBox="1">
                <a:spLocks/>
              </p:cNvSpPr>
              <p:nvPr/>
            </p:nvSpPr>
            <p:spPr>
              <a:xfrm>
                <a:off x="5652120" y="674440"/>
                <a:ext cx="3096344" cy="6572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320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−5</m:t>
                      </m:r>
                      <m:r>
                        <a:rPr lang="cs-CZ" sz="3200" b="0" i="1" smtClean="0">
                          <a:latin typeface="Cambria Math"/>
                        </a:rPr>
                        <m:t>𝑥</m:t>
                      </m:r>
                      <m:r>
                        <a:rPr lang="cs-CZ" sz="3200" b="0" i="1" smtClean="0">
                          <a:latin typeface="Cambria Math"/>
                        </a:rPr>
                        <m:t>−6≥0</m:t>
                      </m:r>
                    </m:oMath>
                  </m:oMathPara>
                </a14:m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2120" y="674440"/>
                <a:ext cx="3096344" cy="65720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5"/>
          <p:cNvCxnSpPr/>
          <p:nvPr/>
        </p:nvCxnSpPr>
        <p:spPr>
          <a:xfrm>
            <a:off x="107504" y="4293096"/>
            <a:ext cx="4212770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Volný tvar 27"/>
          <p:cNvSpPr/>
          <p:nvPr/>
        </p:nvSpPr>
        <p:spPr>
          <a:xfrm>
            <a:off x="755576" y="3071888"/>
            <a:ext cx="3023857" cy="2393599"/>
          </a:xfrm>
          <a:custGeom>
            <a:avLst/>
            <a:gdLst>
              <a:gd name="connsiteX0" fmla="*/ 0 w 3023857"/>
              <a:gd name="connsiteY0" fmla="*/ 0 h 2394243"/>
              <a:gd name="connsiteX1" fmla="*/ 54321 w 3023857"/>
              <a:gd name="connsiteY1" fmla="*/ 135802 h 2394243"/>
              <a:gd name="connsiteX2" fmla="*/ 90534 w 3023857"/>
              <a:gd name="connsiteY2" fmla="*/ 226337 h 2394243"/>
              <a:gd name="connsiteX3" fmla="*/ 135802 w 3023857"/>
              <a:gd name="connsiteY3" fmla="*/ 371192 h 2394243"/>
              <a:gd name="connsiteX4" fmla="*/ 181069 w 3023857"/>
              <a:gd name="connsiteY4" fmla="*/ 497941 h 2394243"/>
              <a:gd name="connsiteX5" fmla="*/ 235390 w 3023857"/>
              <a:gd name="connsiteY5" fmla="*/ 642796 h 2394243"/>
              <a:gd name="connsiteX6" fmla="*/ 271604 w 3023857"/>
              <a:gd name="connsiteY6" fmla="*/ 760491 h 2394243"/>
              <a:gd name="connsiteX7" fmla="*/ 325924 w 3023857"/>
              <a:gd name="connsiteY7" fmla="*/ 896293 h 2394243"/>
              <a:gd name="connsiteX8" fmla="*/ 371192 w 3023857"/>
              <a:gd name="connsiteY8" fmla="*/ 1004935 h 2394243"/>
              <a:gd name="connsiteX9" fmla="*/ 434566 w 3023857"/>
              <a:gd name="connsiteY9" fmla="*/ 1140737 h 2394243"/>
              <a:gd name="connsiteX10" fmla="*/ 479833 w 3023857"/>
              <a:gd name="connsiteY10" fmla="*/ 1249378 h 2394243"/>
              <a:gd name="connsiteX11" fmla="*/ 534154 w 3023857"/>
              <a:gd name="connsiteY11" fmla="*/ 1348966 h 2394243"/>
              <a:gd name="connsiteX12" fmla="*/ 597528 w 3023857"/>
              <a:gd name="connsiteY12" fmla="*/ 1475715 h 2394243"/>
              <a:gd name="connsiteX13" fmla="*/ 642796 w 3023857"/>
              <a:gd name="connsiteY13" fmla="*/ 1566250 h 2394243"/>
              <a:gd name="connsiteX14" fmla="*/ 715223 w 3023857"/>
              <a:gd name="connsiteY14" fmla="*/ 1692998 h 2394243"/>
              <a:gd name="connsiteX15" fmla="*/ 778598 w 3023857"/>
              <a:gd name="connsiteY15" fmla="*/ 1810693 h 2394243"/>
              <a:gd name="connsiteX16" fmla="*/ 860079 w 3023857"/>
              <a:gd name="connsiteY16" fmla="*/ 1928388 h 2394243"/>
              <a:gd name="connsiteX17" fmla="*/ 941560 w 3023857"/>
              <a:gd name="connsiteY17" fmla="*/ 2018923 h 2394243"/>
              <a:gd name="connsiteX18" fmla="*/ 995881 w 3023857"/>
              <a:gd name="connsiteY18" fmla="*/ 2100404 h 2394243"/>
              <a:gd name="connsiteX19" fmla="*/ 1068309 w 3023857"/>
              <a:gd name="connsiteY19" fmla="*/ 2172832 h 2394243"/>
              <a:gd name="connsiteX20" fmla="*/ 1158843 w 3023857"/>
              <a:gd name="connsiteY20" fmla="*/ 2245259 h 2394243"/>
              <a:gd name="connsiteX21" fmla="*/ 1276538 w 3023857"/>
              <a:gd name="connsiteY21" fmla="*/ 2308634 h 2394243"/>
              <a:gd name="connsiteX22" fmla="*/ 1376126 w 3023857"/>
              <a:gd name="connsiteY22" fmla="*/ 2344848 h 2394243"/>
              <a:gd name="connsiteX23" fmla="*/ 1439501 w 3023857"/>
              <a:gd name="connsiteY23" fmla="*/ 2372008 h 2394243"/>
              <a:gd name="connsiteX24" fmla="*/ 1520982 w 3023857"/>
              <a:gd name="connsiteY24" fmla="*/ 2390115 h 2394243"/>
              <a:gd name="connsiteX25" fmla="*/ 1620570 w 3023857"/>
              <a:gd name="connsiteY25" fmla="*/ 2390115 h 2394243"/>
              <a:gd name="connsiteX26" fmla="*/ 1711105 w 3023857"/>
              <a:gd name="connsiteY26" fmla="*/ 2344848 h 2394243"/>
              <a:gd name="connsiteX27" fmla="*/ 1828800 w 3023857"/>
              <a:gd name="connsiteY27" fmla="*/ 2281473 h 2394243"/>
              <a:gd name="connsiteX28" fmla="*/ 1937441 w 3023857"/>
              <a:gd name="connsiteY28" fmla="*/ 2199992 h 2394243"/>
              <a:gd name="connsiteX29" fmla="*/ 2046083 w 3023857"/>
              <a:gd name="connsiteY29" fmla="*/ 2091351 h 2394243"/>
              <a:gd name="connsiteX30" fmla="*/ 2127564 w 3023857"/>
              <a:gd name="connsiteY30" fmla="*/ 1973656 h 2394243"/>
              <a:gd name="connsiteX31" fmla="*/ 2209045 w 3023857"/>
              <a:gd name="connsiteY31" fmla="*/ 1865014 h 2394243"/>
              <a:gd name="connsiteX32" fmla="*/ 2281473 w 3023857"/>
              <a:gd name="connsiteY32" fmla="*/ 1765426 h 2394243"/>
              <a:gd name="connsiteX33" fmla="*/ 2353901 w 3023857"/>
              <a:gd name="connsiteY33" fmla="*/ 1638677 h 2394243"/>
              <a:gd name="connsiteX34" fmla="*/ 2435382 w 3023857"/>
              <a:gd name="connsiteY34" fmla="*/ 1502875 h 2394243"/>
              <a:gd name="connsiteX35" fmla="*/ 2507810 w 3023857"/>
              <a:gd name="connsiteY35" fmla="*/ 1358020 h 2394243"/>
              <a:gd name="connsiteX36" fmla="*/ 2571184 w 3023857"/>
              <a:gd name="connsiteY36" fmla="*/ 1222218 h 2394243"/>
              <a:gd name="connsiteX37" fmla="*/ 2643612 w 3023857"/>
              <a:gd name="connsiteY37" fmla="*/ 1068309 h 2394243"/>
              <a:gd name="connsiteX38" fmla="*/ 2706986 w 3023857"/>
              <a:gd name="connsiteY38" fmla="*/ 896293 h 2394243"/>
              <a:gd name="connsiteX39" fmla="*/ 2761307 w 3023857"/>
              <a:gd name="connsiteY39" fmla="*/ 742384 h 2394243"/>
              <a:gd name="connsiteX40" fmla="*/ 2815627 w 3023857"/>
              <a:gd name="connsiteY40" fmla="*/ 615636 h 2394243"/>
              <a:gd name="connsiteX41" fmla="*/ 2888055 w 3023857"/>
              <a:gd name="connsiteY41" fmla="*/ 416459 h 2394243"/>
              <a:gd name="connsiteX42" fmla="*/ 2933323 w 3023857"/>
              <a:gd name="connsiteY42" fmla="*/ 280657 h 2394243"/>
              <a:gd name="connsiteX43" fmla="*/ 2969536 w 3023857"/>
              <a:gd name="connsiteY43" fmla="*/ 172016 h 2394243"/>
              <a:gd name="connsiteX44" fmla="*/ 3023857 w 3023857"/>
              <a:gd name="connsiteY44" fmla="*/ 0 h 2394243"/>
              <a:gd name="connsiteX0" fmla="*/ 0 w 3023857"/>
              <a:gd name="connsiteY0" fmla="*/ 0 h 2395554"/>
              <a:gd name="connsiteX1" fmla="*/ 54321 w 3023857"/>
              <a:gd name="connsiteY1" fmla="*/ 135802 h 2395554"/>
              <a:gd name="connsiteX2" fmla="*/ 90534 w 3023857"/>
              <a:gd name="connsiteY2" fmla="*/ 226337 h 2395554"/>
              <a:gd name="connsiteX3" fmla="*/ 135802 w 3023857"/>
              <a:gd name="connsiteY3" fmla="*/ 371192 h 2395554"/>
              <a:gd name="connsiteX4" fmla="*/ 181069 w 3023857"/>
              <a:gd name="connsiteY4" fmla="*/ 497941 h 2395554"/>
              <a:gd name="connsiteX5" fmla="*/ 235390 w 3023857"/>
              <a:gd name="connsiteY5" fmla="*/ 642796 h 2395554"/>
              <a:gd name="connsiteX6" fmla="*/ 271604 w 3023857"/>
              <a:gd name="connsiteY6" fmla="*/ 760491 h 2395554"/>
              <a:gd name="connsiteX7" fmla="*/ 325924 w 3023857"/>
              <a:gd name="connsiteY7" fmla="*/ 896293 h 2395554"/>
              <a:gd name="connsiteX8" fmla="*/ 371192 w 3023857"/>
              <a:gd name="connsiteY8" fmla="*/ 1004935 h 2395554"/>
              <a:gd name="connsiteX9" fmla="*/ 434566 w 3023857"/>
              <a:gd name="connsiteY9" fmla="*/ 1140737 h 2395554"/>
              <a:gd name="connsiteX10" fmla="*/ 479833 w 3023857"/>
              <a:gd name="connsiteY10" fmla="*/ 1249378 h 2395554"/>
              <a:gd name="connsiteX11" fmla="*/ 534154 w 3023857"/>
              <a:gd name="connsiteY11" fmla="*/ 1348966 h 2395554"/>
              <a:gd name="connsiteX12" fmla="*/ 597528 w 3023857"/>
              <a:gd name="connsiteY12" fmla="*/ 1475715 h 2395554"/>
              <a:gd name="connsiteX13" fmla="*/ 642796 w 3023857"/>
              <a:gd name="connsiteY13" fmla="*/ 1566250 h 2395554"/>
              <a:gd name="connsiteX14" fmla="*/ 715223 w 3023857"/>
              <a:gd name="connsiteY14" fmla="*/ 1692998 h 2395554"/>
              <a:gd name="connsiteX15" fmla="*/ 778598 w 3023857"/>
              <a:gd name="connsiteY15" fmla="*/ 1810693 h 2395554"/>
              <a:gd name="connsiteX16" fmla="*/ 860079 w 3023857"/>
              <a:gd name="connsiteY16" fmla="*/ 1928388 h 2395554"/>
              <a:gd name="connsiteX17" fmla="*/ 941560 w 3023857"/>
              <a:gd name="connsiteY17" fmla="*/ 2018923 h 2395554"/>
              <a:gd name="connsiteX18" fmla="*/ 995881 w 3023857"/>
              <a:gd name="connsiteY18" fmla="*/ 2100404 h 2395554"/>
              <a:gd name="connsiteX19" fmla="*/ 1068309 w 3023857"/>
              <a:gd name="connsiteY19" fmla="*/ 2172832 h 2395554"/>
              <a:gd name="connsiteX20" fmla="*/ 1158843 w 3023857"/>
              <a:gd name="connsiteY20" fmla="*/ 2245259 h 2395554"/>
              <a:gd name="connsiteX21" fmla="*/ 1276538 w 3023857"/>
              <a:gd name="connsiteY21" fmla="*/ 2308634 h 2395554"/>
              <a:gd name="connsiteX22" fmla="*/ 1376126 w 3023857"/>
              <a:gd name="connsiteY22" fmla="*/ 2344848 h 2395554"/>
              <a:gd name="connsiteX23" fmla="*/ 1439501 w 3023857"/>
              <a:gd name="connsiteY23" fmla="*/ 2372008 h 2395554"/>
              <a:gd name="connsiteX24" fmla="*/ 1520982 w 3023857"/>
              <a:gd name="connsiteY24" fmla="*/ 2390115 h 2395554"/>
              <a:gd name="connsiteX25" fmla="*/ 1620570 w 3023857"/>
              <a:gd name="connsiteY25" fmla="*/ 2390115 h 2395554"/>
              <a:gd name="connsiteX26" fmla="*/ 1756372 w 3023857"/>
              <a:gd name="connsiteY26" fmla="*/ 2326741 h 2395554"/>
              <a:gd name="connsiteX27" fmla="*/ 1828800 w 3023857"/>
              <a:gd name="connsiteY27" fmla="*/ 2281473 h 2395554"/>
              <a:gd name="connsiteX28" fmla="*/ 1937441 w 3023857"/>
              <a:gd name="connsiteY28" fmla="*/ 2199992 h 2395554"/>
              <a:gd name="connsiteX29" fmla="*/ 2046083 w 3023857"/>
              <a:gd name="connsiteY29" fmla="*/ 2091351 h 2395554"/>
              <a:gd name="connsiteX30" fmla="*/ 2127564 w 3023857"/>
              <a:gd name="connsiteY30" fmla="*/ 1973656 h 2395554"/>
              <a:gd name="connsiteX31" fmla="*/ 2209045 w 3023857"/>
              <a:gd name="connsiteY31" fmla="*/ 1865014 h 2395554"/>
              <a:gd name="connsiteX32" fmla="*/ 2281473 w 3023857"/>
              <a:gd name="connsiteY32" fmla="*/ 1765426 h 2395554"/>
              <a:gd name="connsiteX33" fmla="*/ 2353901 w 3023857"/>
              <a:gd name="connsiteY33" fmla="*/ 1638677 h 2395554"/>
              <a:gd name="connsiteX34" fmla="*/ 2435382 w 3023857"/>
              <a:gd name="connsiteY34" fmla="*/ 1502875 h 2395554"/>
              <a:gd name="connsiteX35" fmla="*/ 2507810 w 3023857"/>
              <a:gd name="connsiteY35" fmla="*/ 1358020 h 2395554"/>
              <a:gd name="connsiteX36" fmla="*/ 2571184 w 3023857"/>
              <a:gd name="connsiteY36" fmla="*/ 1222218 h 2395554"/>
              <a:gd name="connsiteX37" fmla="*/ 2643612 w 3023857"/>
              <a:gd name="connsiteY37" fmla="*/ 1068309 h 2395554"/>
              <a:gd name="connsiteX38" fmla="*/ 2706986 w 3023857"/>
              <a:gd name="connsiteY38" fmla="*/ 896293 h 2395554"/>
              <a:gd name="connsiteX39" fmla="*/ 2761307 w 3023857"/>
              <a:gd name="connsiteY39" fmla="*/ 742384 h 2395554"/>
              <a:gd name="connsiteX40" fmla="*/ 2815627 w 3023857"/>
              <a:gd name="connsiteY40" fmla="*/ 615636 h 2395554"/>
              <a:gd name="connsiteX41" fmla="*/ 2888055 w 3023857"/>
              <a:gd name="connsiteY41" fmla="*/ 416459 h 2395554"/>
              <a:gd name="connsiteX42" fmla="*/ 2933323 w 3023857"/>
              <a:gd name="connsiteY42" fmla="*/ 280657 h 2395554"/>
              <a:gd name="connsiteX43" fmla="*/ 2969536 w 3023857"/>
              <a:gd name="connsiteY43" fmla="*/ 172016 h 2395554"/>
              <a:gd name="connsiteX44" fmla="*/ 3023857 w 3023857"/>
              <a:gd name="connsiteY44" fmla="*/ 0 h 2395554"/>
              <a:gd name="connsiteX0" fmla="*/ 0 w 3023857"/>
              <a:gd name="connsiteY0" fmla="*/ 0 h 2395554"/>
              <a:gd name="connsiteX1" fmla="*/ 54321 w 3023857"/>
              <a:gd name="connsiteY1" fmla="*/ 135802 h 2395554"/>
              <a:gd name="connsiteX2" fmla="*/ 90534 w 3023857"/>
              <a:gd name="connsiteY2" fmla="*/ 226337 h 2395554"/>
              <a:gd name="connsiteX3" fmla="*/ 135802 w 3023857"/>
              <a:gd name="connsiteY3" fmla="*/ 371192 h 2395554"/>
              <a:gd name="connsiteX4" fmla="*/ 181069 w 3023857"/>
              <a:gd name="connsiteY4" fmla="*/ 497941 h 2395554"/>
              <a:gd name="connsiteX5" fmla="*/ 235390 w 3023857"/>
              <a:gd name="connsiteY5" fmla="*/ 642796 h 2395554"/>
              <a:gd name="connsiteX6" fmla="*/ 271604 w 3023857"/>
              <a:gd name="connsiteY6" fmla="*/ 760491 h 2395554"/>
              <a:gd name="connsiteX7" fmla="*/ 325924 w 3023857"/>
              <a:gd name="connsiteY7" fmla="*/ 896293 h 2395554"/>
              <a:gd name="connsiteX8" fmla="*/ 371192 w 3023857"/>
              <a:gd name="connsiteY8" fmla="*/ 1004935 h 2395554"/>
              <a:gd name="connsiteX9" fmla="*/ 434566 w 3023857"/>
              <a:gd name="connsiteY9" fmla="*/ 1140737 h 2395554"/>
              <a:gd name="connsiteX10" fmla="*/ 479833 w 3023857"/>
              <a:gd name="connsiteY10" fmla="*/ 1249378 h 2395554"/>
              <a:gd name="connsiteX11" fmla="*/ 534154 w 3023857"/>
              <a:gd name="connsiteY11" fmla="*/ 1348966 h 2395554"/>
              <a:gd name="connsiteX12" fmla="*/ 570368 w 3023857"/>
              <a:gd name="connsiteY12" fmla="*/ 1448554 h 2395554"/>
              <a:gd name="connsiteX13" fmla="*/ 642796 w 3023857"/>
              <a:gd name="connsiteY13" fmla="*/ 1566250 h 2395554"/>
              <a:gd name="connsiteX14" fmla="*/ 715223 w 3023857"/>
              <a:gd name="connsiteY14" fmla="*/ 1692998 h 2395554"/>
              <a:gd name="connsiteX15" fmla="*/ 778598 w 3023857"/>
              <a:gd name="connsiteY15" fmla="*/ 1810693 h 2395554"/>
              <a:gd name="connsiteX16" fmla="*/ 860079 w 3023857"/>
              <a:gd name="connsiteY16" fmla="*/ 1928388 h 2395554"/>
              <a:gd name="connsiteX17" fmla="*/ 941560 w 3023857"/>
              <a:gd name="connsiteY17" fmla="*/ 2018923 h 2395554"/>
              <a:gd name="connsiteX18" fmla="*/ 995881 w 3023857"/>
              <a:gd name="connsiteY18" fmla="*/ 2100404 h 2395554"/>
              <a:gd name="connsiteX19" fmla="*/ 1068309 w 3023857"/>
              <a:gd name="connsiteY19" fmla="*/ 2172832 h 2395554"/>
              <a:gd name="connsiteX20" fmla="*/ 1158843 w 3023857"/>
              <a:gd name="connsiteY20" fmla="*/ 2245259 h 2395554"/>
              <a:gd name="connsiteX21" fmla="*/ 1276538 w 3023857"/>
              <a:gd name="connsiteY21" fmla="*/ 2308634 h 2395554"/>
              <a:gd name="connsiteX22" fmla="*/ 1376126 w 3023857"/>
              <a:gd name="connsiteY22" fmla="*/ 2344848 h 2395554"/>
              <a:gd name="connsiteX23" fmla="*/ 1439501 w 3023857"/>
              <a:gd name="connsiteY23" fmla="*/ 2372008 h 2395554"/>
              <a:gd name="connsiteX24" fmla="*/ 1520982 w 3023857"/>
              <a:gd name="connsiteY24" fmla="*/ 2390115 h 2395554"/>
              <a:gd name="connsiteX25" fmla="*/ 1620570 w 3023857"/>
              <a:gd name="connsiteY25" fmla="*/ 2390115 h 2395554"/>
              <a:gd name="connsiteX26" fmla="*/ 1756372 w 3023857"/>
              <a:gd name="connsiteY26" fmla="*/ 2326741 h 2395554"/>
              <a:gd name="connsiteX27" fmla="*/ 1828800 w 3023857"/>
              <a:gd name="connsiteY27" fmla="*/ 2281473 h 2395554"/>
              <a:gd name="connsiteX28" fmla="*/ 1937441 w 3023857"/>
              <a:gd name="connsiteY28" fmla="*/ 2199992 h 2395554"/>
              <a:gd name="connsiteX29" fmla="*/ 2046083 w 3023857"/>
              <a:gd name="connsiteY29" fmla="*/ 2091351 h 2395554"/>
              <a:gd name="connsiteX30" fmla="*/ 2127564 w 3023857"/>
              <a:gd name="connsiteY30" fmla="*/ 1973656 h 2395554"/>
              <a:gd name="connsiteX31" fmla="*/ 2209045 w 3023857"/>
              <a:gd name="connsiteY31" fmla="*/ 1865014 h 2395554"/>
              <a:gd name="connsiteX32" fmla="*/ 2281473 w 3023857"/>
              <a:gd name="connsiteY32" fmla="*/ 1765426 h 2395554"/>
              <a:gd name="connsiteX33" fmla="*/ 2353901 w 3023857"/>
              <a:gd name="connsiteY33" fmla="*/ 1638677 h 2395554"/>
              <a:gd name="connsiteX34" fmla="*/ 2435382 w 3023857"/>
              <a:gd name="connsiteY34" fmla="*/ 1502875 h 2395554"/>
              <a:gd name="connsiteX35" fmla="*/ 2507810 w 3023857"/>
              <a:gd name="connsiteY35" fmla="*/ 1358020 h 2395554"/>
              <a:gd name="connsiteX36" fmla="*/ 2571184 w 3023857"/>
              <a:gd name="connsiteY36" fmla="*/ 1222218 h 2395554"/>
              <a:gd name="connsiteX37" fmla="*/ 2643612 w 3023857"/>
              <a:gd name="connsiteY37" fmla="*/ 1068309 h 2395554"/>
              <a:gd name="connsiteX38" fmla="*/ 2706986 w 3023857"/>
              <a:gd name="connsiteY38" fmla="*/ 896293 h 2395554"/>
              <a:gd name="connsiteX39" fmla="*/ 2761307 w 3023857"/>
              <a:gd name="connsiteY39" fmla="*/ 742384 h 2395554"/>
              <a:gd name="connsiteX40" fmla="*/ 2815627 w 3023857"/>
              <a:gd name="connsiteY40" fmla="*/ 615636 h 2395554"/>
              <a:gd name="connsiteX41" fmla="*/ 2888055 w 3023857"/>
              <a:gd name="connsiteY41" fmla="*/ 416459 h 2395554"/>
              <a:gd name="connsiteX42" fmla="*/ 2933323 w 3023857"/>
              <a:gd name="connsiteY42" fmla="*/ 280657 h 2395554"/>
              <a:gd name="connsiteX43" fmla="*/ 2969536 w 3023857"/>
              <a:gd name="connsiteY43" fmla="*/ 172016 h 2395554"/>
              <a:gd name="connsiteX44" fmla="*/ 3023857 w 3023857"/>
              <a:gd name="connsiteY44" fmla="*/ 0 h 2395554"/>
              <a:gd name="connsiteX0" fmla="*/ 0 w 3023857"/>
              <a:gd name="connsiteY0" fmla="*/ 0 h 2393599"/>
              <a:gd name="connsiteX1" fmla="*/ 54321 w 3023857"/>
              <a:gd name="connsiteY1" fmla="*/ 135802 h 2393599"/>
              <a:gd name="connsiteX2" fmla="*/ 90534 w 3023857"/>
              <a:gd name="connsiteY2" fmla="*/ 226337 h 2393599"/>
              <a:gd name="connsiteX3" fmla="*/ 135802 w 3023857"/>
              <a:gd name="connsiteY3" fmla="*/ 371192 h 2393599"/>
              <a:gd name="connsiteX4" fmla="*/ 181069 w 3023857"/>
              <a:gd name="connsiteY4" fmla="*/ 497941 h 2393599"/>
              <a:gd name="connsiteX5" fmla="*/ 235390 w 3023857"/>
              <a:gd name="connsiteY5" fmla="*/ 642796 h 2393599"/>
              <a:gd name="connsiteX6" fmla="*/ 271604 w 3023857"/>
              <a:gd name="connsiteY6" fmla="*/ 760491 h 2393599"/>
              <a:gd name="connsiteX7" fmla="*/ 325924 w 3023857"/>
              <a:gd name="connsiteY7" fmla="*/ 896293 h 2393599"/>
              <a:gd name="connsiteX8" fmla="*/ 371192 w 3023857"/>
              <a:gd name="connsiteY8" fmla="*/ 1004935 h 2393599"/>
              <a:gd name="connsiteX9" fmla="*/ 434566 w 3023857"/>
              <a:gd name="connsiteY9" fmla="*/ 1140737 h 2393599"/>
              <a:gd name="connsiteX10" fmla="*/ 479833 w 3023857"/>
              <a:gd name="connsiteY10" fmla="*/ 1249378 h 2393599"/>
              <a:gd name="connsiteX11" fmla="*/ 534154 w 3023857"/>
              <a:gd name="connsiteY11" fmla="*/ 1348966 h 2393599"/>
              <a:gd name="connsiteX12" fmla="*/ 570368 w 3023857"/>
              <a:gd name="connsiteY12" fmla="*/ 1448554 h 2393599"/>
              <a:gd name="connsiteX13" fmla="*/ 642796 w 3023857"/>
              <a:gd name="connsiteY13" fmla="*/ 1566250 h 2393599"/>
              <a:gd name="connsiteX14" fmla="*/ 715223 w 3023857"/>
              <a:gd name="connsiteY14" fmla="*/ 1692998 h 2393599"/>
              <a:gd name="connsiteX15" fmla="*/ 778598 w 3023857"/>
              <a:gd name="connsiteY15" fmla="*/ 1810693 h 2393599"/>
              <a:gd name="connsiteX16" fmla="*/ 860079 w 3023857"/>
              <a:gd name="connsiteY16" fmla="*/ 1928388 h 2393599"/>
              <a:gd name="connsiteX17" fmla="*/ 941560 w 3023857"/>
              <a:gd name="connsiteY17" fmla="*/ 2018923 h 2393599"/>
              <a:gd name="connsiteX18" fmla="*/ 995881 w 3023857"/>
              <a:gd name="connsiteY18" fmla="*/ 2100404 h 2393599"/>
              <a:gd name="connsiteX19" fmla="*/ 1068309 w 3023857"/>
              <a:gd name="connsiteY19" fmla="*/ 2172832 h 2393599"/>
              <a:gd name="connsiteX20" fmla="*/ 1158843 w 3023857"/>
              <a:gd name="connsiteY20" fmla="*/ 2245259 h 2393599"/>
              <a:gd name="connsiteX21" fmla="*/ 1276538 w 3023857"/>
              <a:gd name="connsiteY21" fmla="*/ 2308634 h 2393599"/>
              <a:gd name="connsiteX22" fmla="*/ 1376126 w 3023857"/>
              <a:gd name="connsiteY22" fmla="*/ 2344848 h 2393599"/>
              <a:gd name="connsiteX23" fmla="*/ 1439501 w 3023857"/>
              <a:gd name="connsiteY23" fmla="*/ 2372008 h 2393599"/>
              <a:gd name="connsiteX24" fmla="*/ 1520982 w 3023857"/>
              <a:gd name="connsiteY24" fmla="*/ 2390115 h 2393599"/>
              <a:gd name="connsiteX25" fmla="*/ 1620570 w 3023857"/>
              <a:gd name="connsiteY25" fmla="*/ 2390115 h 2393599"/>
              <a:gd name="connsiteX26" fmla="*/ 1747318 w 3023857"/>
              <a:gd name="connsiteY26" fmla="*/ 2353901 h 2393599"/>
              <a:gd name="connsiteX27" fmla="*/ 1828800 w 3023857"/>
              <a:gd name="connsiteY27" fmla="*/ 2281473 h 2393599"/>
              <a:gd name="connsiteX28" fmla="*/ 1937441 w 3023857"/>
              <a:gd name="connsiteY28" fmla="*/ 2199992 h 2393599"/>
              <a:gd name="connsiteX29" fmla="*/ 2046083 w 3023857"/>
              <a:gd name="connsiteY29" fmla="*/ 2091351 h 2393599"/>
              <a:gd name="connsiteX30" fmla="*/ 2127564 w 3023857"/>
              <a:gd name="connsiteY30" fmla="*/ 1973656 h 2393599"/>
              <a:gd name="connsiteX31" fmla="*/ 2209045 w 3023857"/>
              <a:gd name="connsiteY31" fmla="*/ 1865014 h 2393599"/>
              <a:gd name="connsiteX32" fmla="*/ 2281473 w 3023857"/>
              <a:gd name="connsiteY32" fmla="*/ 1765426 h 2393599"/>
              <a:gd name="connsiteX33" fmla="*/ 2353901 w 3023857"/>
              <a:gd name="connsiteY33" fmla="*/ 1638677 h 2393599"/>
              <a:gd name="connsiteX34" fmla="*/ 2435382 w 3023857"/>
              <a:gd name="connsiteY34" fmla="*/ 1502875 h 2393599"/>
              <a:gd name="connsiteX35" fmla="*/ 2507810 w 3023857"/>
              <a:gd name="connsiteY35" fmla="*/ 1358020 h 2393599"/>
              <a:gd name="connsiteX36" fmla="*/ 2571184 w 3023857"/>
              <a:gd name="connsiteY36" fmla="*/ 1222218 h 2393599"/>
              <a:gd name="connsiteX37" fmla="*/ 2643612 w 3023857"/>
              <a:gd name="connsiteY37" fmla="*/ 1068309 h 2393599"/>
              <a:gd name="connsiteX38" fmla="*/ 2706986 w 3023857"/>
              <a:gd name="connsiteY38" fmla="*/ 896293 h 2393599"/>
              <a:gd name="connsiteX39" fmla="*/ 2761307 w 3023857"/>
              <a:gd name="connsiteY39" fmla="*/ 742384 h 2393599"/>
              <a:gd name="connsiteX40" fmla="*/ 2815627 w 3023857"/>
              <a:gd name="connsiteY40" fmla="*/ 615636 h 2393599"/>
              <a:gd name="connsiteX41" fmla="*/ 2888055 w 3023857"/>
              <a:gd name="connsiteY41" fmla="*/ 416459 h 2393599"/>
              <a:gd name="connsiteX42" fmla="*/ 2933323 w 3023857"/>
              <a:gd name="connsiteY42" fmla="*/ 280657 h 2393599"/>
              <a:gd name="connsiteX43" fmla="*/ 2969536 w 3023857"/>
              <a:gd name="connsiteY43" fmla="*/ 172016 h 2393599"/>
              <a:gd name="connsiteX44" fmla="*/ 3023857 w 3023857"/>
              <a:gd name="connsiteY44" fmla="*/ 0 h 2393599"/>
              <a:gd name="connsiteX0" fmla="*/ 0 w 3023857"/>
              <a:gd name="connsiteY0" fmla="*/ 0 h 2393599"/>
              <a:gd name="connsiteX1" fmla="*/ 54321 w 3023857"/>
              <a:gd name="connsiteY1" fmla="*/ 135802 h 2393599"/>
              <a:gd name="connsiteX2" fmla="*/ 90534 w 3023857"/>
              <a:gd name="connsiteY2" fmla="*/ 226337 h 2393599"/>
              <a:gd name="connsiteX3" fmla="*/ 135802 w 3023857"/>
              <a:gd name="connsiteY3" fmla="*/ 371192 h 2393599"/>
              <a:gd name="connsiteX4" fmla="*/ 181069 w 3023857"/>
              <a:gd name="connsiteY4" fmla="*/ 497941 h 2393599"/>
              <a:gd name="connsiteX5" fmla="*/ 235390 w 3023857"/>
              <a:gd name="connsiteY5" fmla="*/ 642796 h 2393599"/>
              <a:gd name="connsiteX6" fmla="*/ 271604 w 3023857"/>
              <a:gd name="connsiteY6" fmla="*/ 760491 h 2393599"/>
              <a:gd name="connsiteX7" fmla="*/ 325924 w 3023857"/>
              <a:gd name="connsiteY7" fmla="*/ 896293 h 2393599"/>
              <a:gd name="connsiteX8" fmla="*/ 371192 w 3023857"/>
              <a:gd name="connsiteY8" fmla="*/ 1004935 h 2393599"/>
              <a:gd name="connsiteX9" fmla="*/ 434566 w 3023857"/>
              <a:gd name="connsiteY9" fmla="*/ 1140737 h 2393599"/>
              <a:gd name="connsiteX10" fmla="*/ 479833 w 3023857"/>
              <a:gd name="connsiteY10" fmla="*/ 1249378 h 2393599"/>
              <a:gd name="connsiteX11" fmla="*/ 534154 w 3023857"/>
              <a:gd name="connsiteY11" fmla="*/ 1348966 h 2393599"/>
              <a:gd name="connsiteX12" fmla="*/ 570368 w 3023857"/>
              <a:gd name="connsiteY12" fmla="*/ 1448554 h 2393599"/>
              <a:gd name="connsiteX13" fmla="*/ 642796 w 3023857"/>
              <a:gd name="connsiteY13" fmla="*/ 1566250 h 2393599"/>
              <a:gd name="connsiteX14" fmla="*/ 715223 w 3023857"/>
              <a:gd name="connsiteY14" fmla="*/ 1692998 h 2393599"/>
              <a:gd name="connsiteX15" fmla="*/ 778598 w 3023857"/>
              <a:gd name="connsiteY15" fmla="*/ 1810693 h 2393599"/>
              <a:gd name="connsiteX16" fmla="*/ 860079 w 3023857"/>
              <a:gd name="connsiteY16" fmla="*/ 1928388 h 2393599"/>
              <a:gd name="connsiteX17" fmla="*/ 941560 w 3023857"/>
              <a:gd name="connsiteY17" fmla="*/ 2018923 h 2393599"/>
              <a:gd name="connsiteX18" fmla="*/ 995881 w 3023857"/>
              <a:gd name="connsiteY18" fmla="*/ 2100404 h 2393599"/>
              <a:gd name="connsiteX19" fmla="*/ 1068309 w 3023857"/>
              <a:gd name="connsiteY19" fmla="*/ 2172832 h 2393599"/>
              <a:gd name="connsiteX20" fmla="*/ 1158843 w 3023857"/>
              <a:gd name="connsiteY20" fmla="*/ 2245259 h 2393599"/>
              <a:gd name="connsiteX21" fmla="*/ 1276538 w 3023857"/>
              <a:gd name="connsiteY21" fmla="*/ 2308634 h 2393599"/>
              <a:gd name="connsiteX22" fmla="*/ 1376126 w 3023857"/>
              <a:gd name="connsiteY22" fmla="*/ 2344848 h 2393599"/>
              <a:gd name="connsiteX23" fmla="*/ 1439501 w 3023857"/>
              <a:gd name="connsiteY23" fmla="*/ 2372008 h 2393599"/>
              <a:gd name="connsiteX24" fmla="*/ 1520982 w 3023857"/>
              <a:gd name="connsiteY24" fmla="*/ 2390115 h 2393599"/>
              <a:gd name="connsiteX25" fmla="*/ 1620570 w 3023857"/>
              <a:gd name="connsiteY25" fmla="*/ 2390115 h 2393599"/>
              <a:gd name="connsiteX26" fmla="*/ 1747318 w 3023857"/>
              <a:gd name="connsiteY26" fmla="*/ 2353901 h 2393599"/>
              <a:gd name="connsiteX27" fmla="*/ 1865013 w 3023857"/>
              <a:gd name="connsiteY27" fmla="*/ 2272419 h 2393599"/>
              <a:gd name="connsiteX28" fmla="*/ 1937441 w 3023857"/>
              <a:gd name="connsiteY28" fmla="*/ 2199992 h 2393599"/>
              <a:gd name="connsiteX29" fmla="*/ 2046083 w 3023857"/>
              <a:gd name="connsiteY29" fmla="*/ 2091351 h 2393599"/>
              <a:gd name="connsiteX30" fmla="*/ 2127564 w 3023857"/>
              <a:gd name="connsiteY30" fmla="*/ 1973656 h 2393599"/>
              <a:gd name="connsiteX31" fmla="*/ 2209045 w 3023857"/>
              <a:gd name="connsiteY31" fmla="*/ 1865014 h 2393599"/>
              <a:gd name="connsiteX32" fmla="*/ 2281473 w 3023857"/>
              <a:gd name="connsiteY32" fmla="*/ 1765426 h 2393599"/>
              <a:gd name="connsiteX33" fmla="*/ 2353901 w 3023857"/>
              <a:gd name="connsiteY33" fmla="*/ 1638677 h 2393599"/>
              <a:gd name="connsiteX34" fmla="*/ 2435382 w 3023857"/>
              <a:gd name="connsiteY34" fmla="*/ 1502875 h 2393599"/>
              <a:gd name="connsiteX35" fmla="*/ 2507810 w 3023857"/>
              <a:gd name="connsiteY35" fmla="*/ 1358020 h 2393599"/>
              <a:gd name="connsiteX36" fmla="*/ 2571184 w 3023857"/>
              <a:gd name="connsiteY36" fmla="*/ 1222218 h 2393599"/>
              <a:gd name="connsiteX37" fmla="*/ 2643612 w 3023857"/>
              <a:gd name="connsiteY37" fmla="*/ 1068309 h 2393599"/>
              <a:gd name="connsiteX38" fmla="*/ 2706986 w 3023857"/>
              <a:gd name="connsiteY38" fmla="*/ 896293 h 2393599"/>
              <a:gd name="connsiteX39" fmla="*/ 2761307 w 3023857"/>
              <a:gd name="connsiteY39" fmla="*/ 742384 h 2393599"/>
              <a:gd name="connsiteX40" fmla="*/ 2815627 w 3023857"/>
              <a:gd name="connsiteY40" fmla="*/ 615636 h 2393599"/>
              <a:gd name="connsiteX41" fmla="*/ 2888055 w 3023857"/>
              <a:gd name="connsiteY41" fmla="*/ 416459 h 2393599"/>
              <a:gd name="connsiteX42" fmla="*/ 2933323 w 3023857"/>
              <a:gd name="connsiteY42" fmla="*/ 280657 h 2393599"/>
              <a:gd name="connsiteX43" fmla="*/ 2969536 w 3023857"/>
              <a:gd name="connsiteY43" fmla="*/ 172016 h 2393599"/>
              <a:gd name="connsiteX44" fmla="*/ 3023857 w 3023857"/>
              <a:gd name="connsiteY44" fmla="*/ 0 h 2393599"/>
              <a:gd name="connsiteX0" fmla="*/ 0 w 3023857"/>
              <a:gd name="connsiteY0" fmla="*/ 0 h 2393599"/>
              <a:gd name="connsiteX1" fmla="*/ 54321 w 3023857"/>
              <a:gd name="connsiteY1" fmla="*/ 135802 h 2393599"/>
              <a:gd name="connsiteX2" fmla="*/ 90534 w 3023857"/>
              <a:gd name="connsiteY2" fmla="*/ 226337 h 2393599"/>
              <a:gd name="connsiteX3" fmla="*/ 135802 w 3023857"/>
              <a:gd name="connsiteY3" fmla="*/ 371192 h 2393599"/>
              <a:gd name="connsiteX4" fmla="*/ 181069 w 3023857"/>
              <a:gd name="connsiteY4" fmla="*/ 497941 h 2393599"/>
              <a:gd name="connsiteX5" fmla="*/ 235390 w 3023857"/>
              <a:gd name="connsiteY5" fmla="*/ 642796 h 2393599"/>
              <a:gd name="connsiteX6" fmla="*/ 271604 w 3023857"/>
              <a:gd name="connsiteY6" fmla="*/ 760491 h 2393599"/>
              <a:gd name="connsiteX7" fmla="*/ 325924 w 3023857"/>
              <a:gd name="connsiteY7" fmla="*/ 896293 h 2393599"/>
              <a:gd name="connsiteX8" fmla="*/ 371192 w 3023857"/>
              <a:gd name="connsiteY8" fmla="*/ 1004935 h 2393599"/>
              <a:gd name="connsiteX9" fmla="*/ 434566 w 3023857"/>
              <a:gd name="connsiteY9" fmla="*/ 1140737 h 2393599"/>
              <a:gd name="connsiteX10" fmla="*/ 479833 w 3023857"/>
              <a:gd name="connsiteY10" fmla="*/ 1249378 h 2393599"/>
              <a:gd name="connsiteX11" fmla="*/ 534154 w 3023857"/>
              <a:gd name="connsiteY11" fmla="*/ 1348966 h 2393599"/>
              <a:gd name="connsiteX12" fmla="*/ 570368 w 3023857"/>
              <a:gd name="connsiteY12" fmla="*/ 1448554 h 2393599"/>
              <a:gd name="connsiteX13" fmla="*/ 642796 w 3023857"/>
              <a:gd name="connsiteY13" fmla="*/ 1566250 h 2393599"/>
              <a:gd name="connsiteX14" fmla="*/ 715223 w 3023857"/>
              <a:gd name="connsiteY14" fmla="*/ 1692998 h 2393599"/>
              <a:gd name="connsiteX15" fmla="*/ 778598 w 3023857"/>
              <a:gd name="connsiteY15" fmla="*/ 1810693 h 2393599"/>
              <a:gd name="connsiteX16" fmla="*/ 860079 w 3023857"/>
              <a:gd name="connsiteY16" fmla="*/ 1928388 h 2393599"/>
              <a:gd name="connsiteX17" fmla="*/ 941560 w 3023857"/>
              <a:gd name="connsiteY17" fmla="*/ 2018923 h 2393599"/>
              <a:gd name="connsiteX18" fmla="*/ 995881 w 3023857"/>
              <a:gd name="connsiteY18" fmla="*/ 2100404 h 2393599"/>
              <a:gd name="connsiteX19" fmla="*/ 1068309 w 3023857"/>
              <a:gd name="connsiteY19" fmla="*/ 2172832 h 2393599"/>
              <a:gd name="connsiteX20" fmla="*/ 1158843 w 3023857"/>
              <a:gd name="connsiteY20" fmla="*/ 2245259 h 2393599"/>
              <a:gd name="connsiteX21" fmla="*/ 1276538 w 3023857"/>
              <a:gd name="connsiteY21" fmla="*/ 2308634 h 2393599"/>
              <a:gd name="connsiteX22" fmla="*/ 1376126 w 3023857"/>
              <a:gd name="connsiteY22" fmla="*/ 2344848 h 2393599"/>
              <a:gd name="connsiteX23" fmla="*/ 1439501 w 3023857"/>
              <a:gd name="connsiteY23" fmla="*/ 2372008 h 2393599"/>
              <a:gd name="connsiteX24" fmla="*/ 1520982 w 3023857"/>
              <a:gd name="connsiteY24" fmla="*/ 2390115 h 2393599"/>
              <a:gd name="connsiteX25" fmla="*/ 1620570 w 3023857"/>
              <a:gd name="connsiteY25" fmla="*/ 2390115 h 2393599"/>
              <a:gd name="connsiteX26" fmla="*/ 1747318 w 3023857"/>
              <a:gd name="connsiteY26" fmla="*/ 2353901 h 2393599"/>
              <a:gd name="connsiteX27" fmla="*/ 1865013 w 3023857"/>
              <a:gd name="connsiteY27" fmla="*/ 2272419 h 2393599"/>
              <a:gd name="connsiteX28" fmla="*/ 1973655 w 3023857"/>
              <a:gd name="connsiteY28" fmla="*/ 2190938 h 2393599"/>
              <a:gd name="connsiteX29" fmla="*/ 2046083 w 3023857"/>
              <a:gd name="connsiteY29" fmla="*/ 2091351 h 2393599"/>
              <a:gd name="connsiteX30" fmla="*/ 2127564 w 3023857"/>
              <a:gd name="connsiteY30" fmla="*/ 1973656 h 2393599"/>
              <a:gd name="connsiteX31" fmla="*/ 2209045 w 3023857"/>
              <a:gd name="connsiteY31" fmla="*/ 1865014 h 2393599"/>
              <a:gd name="connsiteX32" fmla="*/ 2281473 w 3023857"/>
              <a:gd name="connsiteY32" fmla="*/ 1765426 h 2393599"/>
              <a:gd name="connsiteX33" fmla="*/ 2353901 w 3023857"/>
              <a:gd name="connsiteY33" fmla="*/ 1638677 h 2393599"/>
              <a:gd name="connsiteX34" fmla="*/ 2435382 w 3023857"/>
              <a:gd name="connsiteY34" fmla="*/ 1502875 h 2393599"/>
              <a:gd name="connsiteX35" fmla="*/ 2507810 w 3023857"/>
              <a:gd name="connsiteY35" fmla="*/ 1358020 h 2393599"/>
              <a:gd name="connsiteX36" fmla="*/ 2571184 w 3023857"/>
              <a:gd name="connsiteY36" fmla="*/ 1222218 h 2393599"/>
              <a:gd name="connsiteX37" fmla="*/ 2643612 w 3023857"/>
              <a:gd name="connsiteY37" fmla="*/ 1068309 h 2393599"/>
              <a:gd name="connsiteX38" fmla="*/ 2706986 w 3023857"/>
              <a:gd name="connsiteY38" fmla="*/ 896293 h 2393599"/>
              <a:gd name="connsiteX39" fmla="*/ 2761307 w 3023857"/>
              <a:gd name="connsiteY39" fmla="*/ 742384 h 2393599"/>
              <a:gd name="connsiteX40" fmla="*/ 2815627 w 3023857"/>
              <a:gd name="connsiteY40" fmla="*/ 615636 h 2393599"/>
              <a:gd name="connsiteX41" fmla="*/ 2888055 w 3023857"/>
              <a:gd name="connsiteY41" fmla="*/ 416459 h 2393599"/>
              <a:gd name="connsiteX42" fmla="*/ 2933323 w 3023857"/>
              <a:gd name="connsiteY42" fmla="*/ 280657 h 2393599"/>
              <a:gd name="connsiteX43" fmla="*/ 2969536 w 3023857"/>
              <a:gd name="connsiteY43" fmla="*/ 172016 h 2393599"/>
              <a:gd name="connsiteX44" fmla="*/ 3023857 w 3023857"/>
              <a:gd name="connsiteY44" fmla="*/ 0 h 23935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023857" h="2393599">
                <a:moveTo>
                  <a:pt x="0" y="0"/>
                </a:moveTo>
                <a:lnTo>
                  <a:pt x="54321" y="135802"/>
                </a:lnTo>
                <a:cubicBezTo>
                  <a:pt x="69410" y="173525"/>
                  <a:pt x="76954" y="187105"/>
                  <a:pt x="90534" y="226337"/>
                </a:cubicBezTo>
                <a:cubicBezTo>
                  <a:pt x="104114" y="265569"/>
                  <a:pt x="120713" y="325925"/>
                  <a:pt x="135802" y="371192"/>
                </a:cubicBezTo>
                <a:cubicBezTo>
                  <a:pt x="150891" y="416459"/>
                  <a:pt x="164471" y="452674"/>
                  <a:pt x="181069" y="497941"/>
                </a:cubicBezTo>
                <a:cubicBezTo>
                  <a:pt x="197667" y="543208"/>
                  <a:pt x="220301" y="599038"/>
                  <a:pt x="235390" y="642796"/>
                </a:cubicBezTo>
                <a:cubicBezTo>
                  <a:pt x="250479" y="686554"/>
                  <a:pt x="256515" y="718242"/>
                  <a:pt x="271604" y="760491"/>
                </a:cubicBezTo>
                <a:cubicBezTo>
                  <a:pt x="286693" y="802740"/>
                  <a:pt x="309326" y="855552"/>
                  <a:pt x="325924" y="896293"/>
                </a:cubicBezTo>
                <a:cubicBezTo>
                  <a:pt x="342522" y="937034"/>
                  <a:pt x="353085" y="964194"/>
                  <a:pt x="371192" y="1004935"/>
                </a:cubicBezTo>
                <a:cubicBezTo>
                  <a:pt x="389299" y="1045676"/>
                  <a:pt x="416459" y="1099997"/>
                  <a:pt x="434566" y="1140737"/>
                </a:cubicBezTo>
                <a:cubicBezTo>
                  <a:pt x="452673" y="1181478"/>
                  <a:pt x="463235" y="1214673"/>
                  <a:pt x="479833" y="1249378"/>
                </a:cubicBezTo>
                <a:cubicBezTo>
                  <a:pt x="496431" y="1284083"/>
                  <a:pt x="519065" y="1315770"/>
                  <a:pt x="534154" y="1348966"/>
                </a:cubicBezTo>
                <a:cubicBezTo>
                  <a:pt x="549243" y="1382162"/>
                  <a:pt x="570368" y="1448554"/>
                  <a:pt x="570368" y="1448554"/>
                </a:cubicBezTo>
                <a:cubicBezTo>
                  <a:pt x="588475" y="1484768"/>
                  <a:pt x="618654" y="1525509"/>
                  <a:pt x="642796" y="1566250"/>
                </a:cubicBezTo>
                <a:cubicBezTo>
                  <a:pt x="666938" y="1606991"/>
                  <a:pt x="692589" y="1652257"/>
                  <a:pt x="715223" y="1692998"/>
                </a:cubicBezTo>
                <a:cubicBezTo>
                  <a:pt x="737857" y="1733739"/>
                  <a:pt x="754455" y="1771461"/>
                  <a:pt x="778598" y="1810693"/>
                </a:cubicBezTo>
                <a:cubicBezTo>
                  <a:pt x="802741" y="1849925"/>
                  <a:pt x="832919" y="1893683"/>
                  <a:pt x="860079" y="1928388"/>
                </a:cubicBezTo>
                <a:cubicBezTo>
                  <a:pt x="887239" y="1963093"/>
                  <a:pt x="918926" y="1990254"/>
                  <a:pt x="941560" y="2018923"/>
                </a:cubicBezTo>
                <a:cubicBezTo>
                  <a:pt x="964194" y="2047592"/>
                  <a:pt x="974756" y="2074753"/>
                  <a:pt x="995881" y="2100404"/>
                </a:cubicBezTo>
                <a:cubicBezTo>
                  <a:pt x="1017006" y="2126055"/>
                  <a:pt x="1041149" y="2148690"/>
                  <a:pt x="1068309" y="2172832"/>
                </a:cubicBezTo>
                <a:cubicBezTo>
                  <a:pt x="1095469" y="2196974"/>
                  <a:pt x="1124138" y="2222625"/>
                  <a:pt x="1158843" y="2245259"/>
                </a:cubicBezTo>
                <a:cubicBezTo>
                  <a:pt x="1193548" y="2267893"/>
                  <a:pt x="1240324" y="2292036"/>
                  <a:pt x="1276538" y="2308634"/>
                </a:cubicBezTo>
                <a:cubicBezTo>
                  <a:pt x="1312752" y="2325232"/>
                  <a:pt x="1348966" y="2334286"/>
                  <a:pt x="1376126" y="2344848"/>
                </a:cubicBezTo>
                <a:cubicBezTo>
                  <a:pt x="1403287" y="2355410"/>
                  <a:pt x="1415358" y="2364464"/>
                  <a:pt x="1439501" y="2372008"/>
                </a:cubicBezTo>
                <a:cubicBezTo>
                  <a:pt x="1463644" y="2379552"/>
                  <a:pt x="1490804" y="2387097"/>
                  <a:pt x="1520982" y="2390115"/>
                </a:cubicBezTo>
                <a:cubicBezTo>
                  <a:pt x="1551160" y="2393133"/>
                  <a:pt x="1582847" y="2396151"/>
                  <a:pt x="1620570" y="2390115"/>
                </a:cubicBezTo>
                <a:cubicBezTo>
                  <a:pt x="1658293" y="2384079"/>
                  <a:pt x="1706578" y="2373517"/>
                  <a:pt x="1747318" y="2353901"/>
                </a:cubicBezTo>
                <a:cubicBezTo>
                  <a:pt x="1788059" y="2334285"/>
                  <a:pt x="1827290" y="2299579"/>
                  <a:pt x="1865013" y="2272419"/>
                </a:cubicBezTo>
                <a:cubicBezTo>
                  <a:pt x="1902736" y="2245259"/>
                  <a:pt x="1943477" y="2221116"/>
                  <a:pt x="1973655" y="2190938"/>
                </a:cubicBezTo>
                <a:cubicBezTo>
                  <a:pt x="2003833" y="2160760"/>
                  <a:pt x="2020432" y="2127565"/>
                  <a:pt x="2046083" y="2091351"/>
                </a:cubicBezTo>
                <a:cubicBezTo>
                  <a:pt x="2071735" y="2055137"/>
                  <a:pt x="2100404" y="2011379"/>
                  <a:pt x="2127564" y="1973656"/>
                </a:cubicBezTo>
                <a:cubicBezTo>
                  <a:pt x="2154724" y="1935933"/>
                  <a:pt x="2183394" y="1899719"/>
                  <a:pt x="2209045" y="1865014"/>
                </a:cubicBezTo>
                <a:cubicBezTo>
                  <a:pt x="2234696" y="1830309"/>
                  <a:pt x="2257330" y="1803149"/>
                  <a:pt x="2281473" y="1765426"/>
                </a:cubicBezTo>
                <a:cubicBezTo>
                  <a:pt x="2305616" y="1727703"/>
                  <a:pt x="2328250" y="1682435"/>
                  <a:pt x="2353901" y="1638677"/>
                </a:cubicBezTo>
                <a:cubicBezTo>
                  <a:pt x="2379552" y="1594919"/>
                  <a:pt x="2409731" y="1549651"/>
                  <a:pt x="2435382" y="1502875"/>
                </a:cubicBezTo>
                <a:cubicBezTo>
                  <a:pt x="2461033" y="1456099"/>
                  <a:pt x="2485176" y="1404796"/>
                  <a:pt x="2507810" y="1358020"/>
                </a:cubicBezTo>
                <a:cubicBezTo>
                  <a:pt x="2530444" y="1311244"/>
                  <a:pt x="2571184" y="1222218"/>
                  <a:pt x="2571184" y="1222218"/>
                </a:cubicBezTo>
                <a:cubicBezTo>
                  <a:pt x="2593818" y="1173933"/>
                  <a:pt x="2620978" y="1122630"/>
                  <a:pt x="2643612" y="1068309"/>
                </a:cubicBezTo>
                <a:cubicBezTo>
                  <a:pt x="2666246" y="1013988"/>
                  <a:pt x="2687370" y="950614"/>
                  <a:pt x="2706986" y="896293"/>
                </a:cubicBezTo>
                <a:cubicBezTo>
                  <a:pt x="2726602" y="841972"/>
                  <a:pt x="2743200" y="789160"/>
                  <a:pt x="2761307" y="742384"/>
                </a:cubicBezTo>
                <a:cubicBezTo>
                  <a:pt x="2779414" y="695608"/>
                  <a:pt x="2794502" y="669957"/>
                  <a:pt x="2815627" y="615636"/>
                </a:cubicBezTo>
                <a:cubicBezTo>
                  <a:pt x="2836752" y="561315"/>
                  <a:pt x="2868439" y="472289"/>
                  <a:pt x="2888055" y="416459"/>
                </a:cubicBezTo>
                <a:cubicBezTo>
                  <a:pt x="2907671" y="360629"/>
                  <a:pt x="2933323" y="280657"/>
                  <a:pt x="2933323" y="280657"/>
                </a:cubicBezTo>
                <a:cubicBezTo>
                  <a:pt x="2946903" y="239917"/>
                  <a:pt x="2954447" y="218792"/>
                  <a:pt x="2969536" y="172016"/>
                </a:cubicBezTo>
                <a:cubicBezTo>
                  <a:pt x="2984625" y="125240"/>
                  <a:pt x="3004241" y="62620"/>
                  <a:pt x="3023857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Nadpis 1"/>
              <p:cNvSpPr txBox="1">
                <a:spLocks/>
              </p:cNvSpPr>
              <p:nvPr/>
            </p:nvSpPr>
            <p:spPr>
              <a:xfrm>
                <a:off x="611560" y="4420959"/>
                <a:ext cx="576064" cy="592217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kumimoji="0" lang="cs-CZ" sz="3200" b="0" i="1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−1</m:t>
                      </m:r>
                    </m:oMath>
                  </m:oMathPara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4420959"/>
                <a:ext cx="576064" cy="592217"/>
              </a:xfrm>
              <a:prstGeom prst="rect">
                <a:avLst/>
              </a:prstGeom>
              <a:blipFill rotWithShape="1">
                <a:blip r:embed="rId4"/>
                <a:stretch>
                  <a:fillRect r="-31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1" name="Přímá spojnice 30"/>
          <p:cNvCxnSpPr/>
          <p:nvPr/>
        </p:nvCxnSpPr>
        <p:spPr>
          <a:xfrm flipV="1">
            <a:off x="1259632" y="4185084"/>
            <a:ext cx="0" cy="216024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3330104" y="4160676"/>
            <a:ext cx="0" cy="216024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Nadpis 1"/>
              <p:cNvSpPr txBox="1">
                <a:spLocks/>
              </p:cNvSpPr>
              <p:nvPr/>
            </p:nvSpPr>
            <p:spPr>
              <a:xfrm>
                <a:off x="3330104" y="4420959"/>
                <a:ext cx="576064" cy="592217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kumimoji="0" lang="cs-CZ" sz="3200" b="0" i="1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6</m:t>
                      </m:r>
                    </m:oMath>
                  </m:oMathPara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4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30104" y="4420959"/>
                <a:ext cx="576064" cy="59221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2" name="Přímá spojnice 41"/>
          <p:cNvCxnSpPr/>
          <p:nvPr/>
        </p:nvCxnSpPr>
        <p:spPr>
          <a:xfrm flipH="1" flipV="1">
            <a:off x="1187625" y="2636912"/>
            <a:ext cx="72007" cy="3600400"/>
          </a:xfrm>
          <a:prstGeom prst="line">
            <a:avLst/>
          </a:prstGeom>
          <a:ln w="158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 flipV="1">
            <a:off x="3294100" y="2670698"/>
            <a:ext cx="72007" cy="3600400"/>
          </a:xfrm>
          <a:prstGeom prst="line">
            <a:avLst/>
          </a:prstGeom>
          <a:ln w="158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Plus 46"/>
          <p:cNvSpPr/>
          <p:nvPr/>
        </p:nvSpPr>
        <p:spPr>
          <a:xfrm>
            <a:off x="264351" y="3445277"/>
            <a:ext cx="677667" cy="75608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Plus 47"/>
          <p:cNvSpPr/>
          <p:nvPr/>
        </p:nvSpPr>
        <p:spPr>
          <a:xfrm>
            <a:off x="3567334" y="3429000"/>
            <a:ext cx="677667" cy="75608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Minus 49"/>
          <p:cNvSpPr/>
          <p:nvPr/>
        </p:nvSpPr>
        <p:spPr>
          <a:xfrm>
            <a:off x="1896268" y="4521672"/>
            <a:ext cx="635241" cy="504056"/>
          </a:xfrm>
          <a:prstGeom prst="mathMinus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Nadpis 1"/>
              <p:cNvSpPr txBox="1">
                <a:spLocks/>
              </p:cNvSpPr>
              <p:nvPr/>
            </p:nvSpPr>
            <p:spPr>
              <a:xfrm>
                <a:off x="4320274" y="3356992"/>
                <a:ext cx="4428190" cy="6572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0" i="1" u="dbl" smtClean="0">
                          <a:latin typeface="Cambria Math"/>
                        </a:rPr>
                        <m:t>𝐾</m:t>
                      </m:r>
                      <m:r>
                        <a:rPr lang="cs-CZ" sz="3200" b="0" i="1" u="dbl" smtClean="0">
                          <a:latin typeface="Cambria Math"/>
                        </a:rPr>
                        <m:t>=</m:t>
                      </m:r>
                      <m:d>
                        <m:dPr>
                          <m:endChr m:val=""/>
                          <m:ctrlPr>
                            <a:rPr lang="cs-CZ" sz="3200" b="0" i="1" u="dbl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3200" b="0" i="1" u="dbl" smtClean="0">
                              <a:latin typeface="Cambria Math"/>
                            </a:rPr>
                            <m:t>−</m:t>
                          </m:r>
                          <m:r>
                            <a:rPr lang="cs-CZ" sz="3200" b="0" i="1" u="dbl" smtClean="0">
                              <a:latin typeface="Cambria Math"/>
                              <a:ea typeface="Cambria Math"/>
                            </a:rPr>
                            <m:t>∞</m:t>
                          </m:r>
                          <m:r>
                            <a:rPr lang="en-US" sz="3200" b="0" i="1" u="dbl" smtClean="0">
                              <a:latin typeface="Cambria Math"/>
                              <a:ea typeface="Cambria Math"/>
                            </a:rPr>
                            <m:t>;</m:t>
                          </m:r>
                          <m:d>
                            <m:dPr>
                              <m:begChr m:val=""/>
                              <m:endChr m:val="⟩"/>
                              <m:ctrlPr>
                                <a:rPr lang="en-US" sz="3200" b="0" i="1" u="dbl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3200" b="0" i="1" u="dbl" smtClean="0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e>
                          </m:d>
                          <m:r>
                            <a:rPr lang="en-US" sz="3200" b="0" i="1" u="dbl" smtClean="0">
                              <a:latin typeface="Cambria Math"/>
                              <a:ea typeface="Cambria Math"/>
                            </a:rPr>
                            <m:t>∪</m:t>
                          </m:r>
                          <m:d>
                            <m:dPr>
                              <m:begChr m:val="⟨"/>
                              <m:endChr m:val=""/>
                              <m:ctrlPr>
                                <a:rPr lang="en-US" sz="3200" b="0" i="1" u="dbl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3200" b="0" i="1" u="dbl" smtClean="0">
                                  <a:latin typeface="Cambria Math"/>
                                  <a:ea typeface="Cambria Math"/>
                                </a:rPr>
                                <m:t>6</m:t>
                              </m:r>
                              <m:r>
                                <a:rPr lang="en-US" sz="3200" b="0" i="1" u="dbl" smtClean="0">
                                  <a:latin typeface="Cambria Math"/>
                                  <a:ea typeface="Cambria Math"/>
                                </a:rPr>
                                <m:t>; </m:t>
                              </m:r>
                              <m:d>
                                <m:dPr>
                                  <m:begChr m:val=""/>
                                  <m:ctrlPr>
                                    <a:rPr lang="en-US" sz="3200" b="0" i="1" u="dbl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en-US" sz="3200" b="0" i="1" u="dbl" smtClean="0">
                                      <a:latin typeface="Cambria Math"/>
                                      <a:ea typeface="Cambria Math"/>
                                    </a:rPr>
                                    <m:t>∞</m:t>
                                  </m:r>
                                </m:e>
                              </m:d>
                            </m:e>
                          </m:d>
                        </m:e>
                      </m:d>
                    </m:oMath>
                  </m:oMathPara>
                </a14:m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21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20274" y="3356992"/>
                <a:ext cx="4428190" cy="65720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Ovál 2"/>
          <p:cNvSpPr/>
          <p:nvPr/>
        </p:nvSpPr>
        <p:spPr>
          <a:xfrm>
            <a:off x="7812360" y="674440"/>
            <a:ext cx="504056" cy="688026"/>
          </a:xfrm>
          <a:prstGeom prst="ellipse">
            <a:avLst/>
          </a:prstGeom>
          <a:noFill/>
          <a:ln w="603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18"/>
          <p:cNvCxnSpPr/>
          <p:nvPr/>
        </p:nvCxnSpPr>
        <p:spPr>
          <a:xfrm>
            <a:off x="192342" y="4293096"/>
            <a:ext cx="995281" cy="0"/>
          </a:xfrm>
          <a:prstGeom prst="line">
            <a:avLst/>
          </a:prstGeom>
          <a:ln w="1047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330104" y="4293096"/>
            <a:ext cx="995281" cy="0"/>
          </a:xfrm>
          <a:prstGeom prst="line">
            <a:avLst/>
          </a:prstGeom>
          <a:ln w="1047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259632" y="4286947"/>
            <a:ext cx="2093884" cy="0"/>
          </a:xfrm>
          <a:prstGeom prst="line">
            <a:avLst/>
          </a:prstGeom>
          <a:ln w="1047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4479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1" grpId="0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94672" y="188640"/>
            <a:ext cx="9049327" cy="114300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Př. 2</a:t>
            </a:r>
          </a:p>
          <a:p>
            <a:pPr>
              <a:spcBef>
                <a:spcPct val="0"/>
              </a:spcBef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Vyřešte kvadratickou nerovnici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365940" y="1362466"/>
            <a:ext cx="8547275" cy="1107748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endParaRPr lang="cs-CZ" sz="3200" b="0" i="0" dirty="0" smtClean="0">
              <a:latin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Nadpis 1"/>
              <p:cNvSpPr txBox="1">
                <a:spLocks/>
              </p:cNvSpPr>
              <p:nvPr/>
            </p:nvSpPr>
            <p:spPr>
              <a:xfrm>
                <a:off x="272255" y="1438048"/>
                <a:ext cx="8640960" cy="1032166"/>
              </a:xfrm>
              <a:prstGeom prst="rect">
                <a:avLst/>
              </a:prstGeom>
            </p:spPr>
            <p:txBody>
              <a:bodyPr/>
              <a:lstStyle/>
              <a:p>
                <a:pPr marL="514350" indent="-514350">
                  <a:spcBef>
                    <a:spcPct val="0"/>
                  </a:spcBef>
                  <a:buAutoNum type="arabicPeriod"/>
                  <a:defRPr/>
                </a:pPr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Určíme průsečíky funkce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𝑓</m:t>
                    </m:r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:</m:t>
                    </m:r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𝑦</m:t>
                    </m:r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−</m:t>
                        </m:r>
                        <m:r>
                          <a:rPr lang="cs-CZ" sz="28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+</m:t>
                    </m:r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𝑥</m:t>
                    </m:r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+6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 s osou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ea typeface="+mj-ea"/>
                        <a:cs typeface="Times New Roman" pitchFamily="18" charset="0"/>
                      </a:rPr>
                      <m:t>𝑥</m:t>
                    </m:r>
                    <m:r>
                      <a:rPr lang="cs-CZ" sz="2800" b="0" i="0" dirty="0" smtClean="0">
                        <a:latin typeface="Cambria Math"/>
                        <a:ea typeface="+mj-ea"/>
                        <a:cs typeface="Times New Roman" pitchFamily="18" charset="0"/>
                      </a:rPr>
                      <m:t>,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 tj. za y dosadíme 0 a vypočítáme kvadratickou rovnici</a:t>
                </a: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2255" y="1438048"/>
                <a:ext cx="8640960" cy="1032166"/>
              </a:xfrm>
              <a:prstGeom prst="rect">
                <a:avLst/>
              </a:prstGeom>
              <a:blipFill rotWithShape="1">
                <a:blip r:embed="rId3"/>
                <a:stretch>
                  <a:fillRect l="-1270" t="-5917" b="-82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Nadpis 1"/>
              <p:cNvSpPr txBox="1">
                <a:spLocks/>
              </p:cNvSpPr>
              <p:nvPr/>
            </p:nvSpPr>
            <p:spPr>
              <a:xfrm>
                <a:off x="5391209" y="674440"/>
                <a:ext cx="3522006" cy="6572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sz="320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320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+</m:t>
                      </m:r>
                      <m:r>
                        <a:rPr lang="cs-CZ" sz="3200" b="0" i="1" smtClean="0">
                          <a:latin typeface="Cambria Math"/>
                        </a:rPr>
                        <m:t>𝑥</m:t>
                      </m:r>
                      <m:r>
                        <a:rPr lang="cs-CZ" sz="3200" b="0" i="1" smtClean="0">
                          <a:latin typeface="Cambria Math"/>
                        </a:rPr>
                        <m:t>+6&gt;0</m:t>
                      </m:r>
                    </m:oMath>
                  </m:oMathPara>
                </a14:m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1209" y="674440"/>
                <a:ext cx="3522006" cy="65720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Nadpis 1"/>
              <p:cNvSpPr txBox="1">
                <a:spLocks/>
              </p:cNvSpPr>
              <p:nvPr/>
            </p:nvSpPr>
            <p:spPr>
              <a:xfrm>
                <a:off x="514865" y="2852936"/>
                <a:ext cx="3096344" cy="6572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</a:rPr>
                        <m:t>𝐷</m:t>
                      </m:r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</a:rPr>
                        <m:t>−4</m:t>
                      </m:r>
                      <m:r>
                        <a:rPr lang="cs-CZ" sz="2800" b="0" i="1" smtClean="0">
                          <a:latin typeface="Cambria Math"/>
                        </a:rPr>
                        <m:t>𝑎𝑐</m:t>
                      </m:r>
                    </m:oMath>
                  </m:oMathPara>
                </a14:m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65" y="2852936"/>
                <a:ext cx="3096344" cy="65720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Nadpis 1"/>
              <p:cNvSpPr txBox="1">
                <a:spLocks/>
              </p:cNvSpPr>
              <p:nvPr/>
            </p:nvSpPr>
            <p:spPr>
              <a:xfrm>
                <a:off x="514865" y="3358339"/>
                <a:ext cx="4217899" cy="6572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</a:rPr>
                        <m:t>𝐷</m:t>
                      </m:r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1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</a:rPr>
                        <m:t>−4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sz="28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e>
                      </m:d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∙6</m:t>
                      </m:r>
                    </m:oMath>
                  </m:oMathPara>
                </a14:m>
                <a:endParaRPr lang="cs-CZ" sz="2800" b="0" i="0" dirty="0" smtClean="0">
                  <a:latin typeface="Times New Roman" pitchFamily="18" charset="0"/>
                </a:endParaRPr>
              </a:p>
              <a:p>
                <a:pPr>
                  <a:spcBef>
                    <a:spcPct val="0"/>
                  </a:spcBef>
                  <a:defRPr/>
                </a:pPr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65" y="3358339"/>
                <a:ext cx="4217899" cy="65720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Nadpis 1"/>
              <p:cNvSpPr txBox="1">
                <a:spLocks/>
              </p:cNvSpPr>
              <p:nvPr/>
            </p:nvSpPr>
            <p:spPr>
              <a:xfrm>
                <a:off x="540501" y="3862395"/>
                <a:ext cx="3096344" cy="6572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</a:rPr>
                        <m:t>𝐷</m:t>
                      </m:r>
                      <m:r>
                        <a:rPr lang="cs-CZ" sz="2800" b="0" i="1" smtClean="0">
                          <a:latin typeface="Cambria Math"/>
                        </a:rPr>
                        <m:t>=1+24</m:t>
                      </m:r>
                    </m:oMath>
                  </m:oMathPara>
                </a14:m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501" y="3862395"/>
                <a:ext cx="3096344" cy="65720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Nadpis 1"/>
              <p:cNvSpPr txBox="1">
                <a:spLocks/>
              </p:cNvSpPr>
              <p:nvPr/>
            </p:nvSpPr>
            <p:spPr>
              <a:xfrm>
                <a:off x="540501" y="4343395"/>
                <a:ext cx="3096344" cy="6572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</a:rPr>
                        <m:t>𝐷</m:t>
                      </m:r>
                      <m:r>
                        <a:rPr lang="cs-CZ" sz="2800" b="0" i="1" smtClean="0">
                          <a:latin typeface="Cambria Math"/>
                        </a:rPr>
                        <m:t>=25</m:t>
                      </m:r>
                    </m:oMath>
                  </m:oMathPara>
                </a14:m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501" y="4343395"/>
                <a:ext cx="3096344" cy="65720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Nadpis 1"/>
              <p:cNvSpPr txBox="1">
                <a:spLocks/>
              </p:cNvSpPr>
              <p:nvPr/>
            </p:nvSpPr>
            <p:spPr>
              <a:xfrm>
                <a:off x="514865" y="4941168"/>
                <a:ext cx="5353279" cy="6572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1,2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sz="2800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𝐷</m:t>
                              </m:r>
                            </m:e>
                          </m:rad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2800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−1</m:t>
                          </m:r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25</m:t>
                              </m:r>
                            </m:e>
                          </m:rad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d>
                            <m:dPr>
                              <m:ctrlP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65" y="4941168"/>
                <a:ext cx="5353279" cy="657200"/>
              </a:xfrm>
              <a:prstGeom prst="rect">
                <a:avLst/>
              </a:prstGeom>
              <a:blipFill rotWithShape="1">
                <a:blip r:embed="rId9"/>
                <a:stretch>
                  <a:fillRect b="-532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Nadpis 1"/>
              <p:cNvSpPr txBox="1">
                <a:spLocks/>
              </p:cNvSpPr>
              <p:nvPr/>
            </p:nvSpPr>
            <p:spPr>
              <a:xfrm>
                <a:off x="5580111" y="4014192"/>
                <a:ext cx="3456385" cy="78296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sz="28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8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−1+5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−2</m:t>
                        </m:r>
                      </m:den>
                    </m:f>
                    <m:r>
                      <a:rPr lang="cs-CZ" sz="2800" b="0" i="1" smtClean="0">
                        <a:latin typeface="Cambria Math"/>
                      </a:rPr>
                      <m:t>=−</m:t>
                    </m:r>
                  </m:oMath>
                </a14:m>
                <a:r>
                  <a:rPr lang="cs-CZ" sz="3200" b="0" i="0" dirty="0" smtClean="0">
                    <a:latin typeface="Times New Roman" pitchFamily="18" charset="0"/>
                  </a:rPr>
                  <a:t>2</a:t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80111" y="4014192"/>
                <a:ext cx="3456385" cy="782960"/>
              </a:xfrm>
              <a:prstGeom prst="rect">
                <a:avLst/>
              </a:prstGeom>
              <a:blipFill rotWithShape="1">
                <a:blip r:embed="rId10"/>
                <a:stretch>
                  <a:fillRect t="-5426" b="-38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Nadpis 1"/>
              <p:cNvSpPr txBox="1">
                <a:spLocks/>
              </p:cNvSpPr>
              <p:nvPr/>
            </p:nvSpPr>
            <p:spPr>
              <a:xfrm>
                <a:off x="514865" y="2348880"/>
                <a:ext cx="3096344" cy="6572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sz="28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</a:rPr>
                        <m:t>+</m:t>
                      </m:r>
                      <m:r>
                        <a:rPr lang="cs-CZ" sz="2800" b="0" i="1" smtClean="0"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latin typeface="Cambria Math"/>
                        </a:rPr>
                        <m:t>+6=0</m:t>
                      </m:r>
                    </m:oMath>
                  </m:oMathPara>
                </a14:m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65" y="2348880"/>
                <a:ext cx="3096344" cy="65720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Nadpis 1"/>
              <p:cNvSpPr txBox="1">
                <a:spLocks/>
              </p:cNvSpPr>
              <p:nvPr/>
            </p:nvSpPr>
            <p:spPr>
              <a:xfrm>
                <a:off x="5391209" y="5902120"/>
                <a:ext cx="3834188" cy="6572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−1−5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−2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</a:rPr>
                        <m:t>=3</m:t>
                      </m:r>
                    </m:oMath>
                  </m:oMathPara>
                </a14:m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1209" y="5902120"/>
                <a:ext cx="3834188" cy="657200"/>
              </a:xfrm>
              <a:prstGeom prst="rect">
                <a:avLst/>
              </a:prstGeom>
              <a:blipFill rotWithShape="1">
                <a:blip r:embed="rId12"/>
                <a:stretch>
                  <a:fillRect b="-296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Přímá spojnice se šipkou 3"/>
          <p:cNvCxnSpPr/>
          <p:nvPr/>
        </p:nvCxnSpPr>
        <p:spPr>
          <a:xfrm flipV="1">
            <a:off x="5652120" y="4797152"/>
            <a:ext cx="216024" cy="648072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5620065" y="5598368"/>
            <a:ext cx="32055" cy="632352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3604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250"/>
                            </p:stCondLst>
                            <p:childTnLst>
                              <p:par>
                                <p:cTn id="3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1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50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65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Obrázek 3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2497" y="2233716"/>
            <a:ext cx="1202781" cy="3724614"/>
          </a:xfrm>
          <a:prstGeom prst="rect">
            <a:avLst/>
          </a:prstGeom>
        </p:spPr>
      </p:pic>
      <p:sp>
        <p:nvSpPr>
          <p:cNvPr id="2" name="Nadpis 1"/>
          <p:cNvSpPr txBox="1">
            <a:spLocks/>
          </p:cNvSpPr>
          <p:nvPr/>
        </p:nvSpPr>
        <p:spPr>
          <a:xfrm>
            <a:off x="395536" y="188640"/>
            <a:ext cx="8640960" cy="114300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Př. </a:t>
            </a:r>
            <a:r>
              <a:rPr lang="en-US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2</a:t>
            </a:r>
            <a:endParaRPr lang="cs-CZ" sz="3200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>
              <a:spcBef>
                <a:spcPct val="0"/>
              </a:spcBef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Vyřešte kvadratickou nerovnici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365941" y="1362466"/>
            <a:ext cx="3702004" cy="69838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endParaRPr lang="cs-CZ" sz="3200" b="0" i="0" dirty="0" smtClean="0">
              <a:latin typeface="Times New Roman" pitchFamily="18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72255" y="1438048"/>
            <a:ext cx="3723681" cy="1032166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2.Načrtneme si parabolu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Nadpis 1"/>
              <p:cNvSpPr txBox="1">
                <a:spLocks/>
              </p:cNvSpPr>
              <p:nvPr/>
            </p:nvSpPr>
            <p:spPr>
              <a:xfrm>
                <a:off x="5652120" y="674440"/>
                <a:ext cx="3096344" cy="6572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sz="320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320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+</m:t>
                      </m:r>
                      <m:r>
                        <a:rPr lang="cs-CZ" sz="3200" b="0" i="1" smtClean="0">
                          <a:latin typeface="Cambria Math"/>
                        </a:rPr>
                        <m:t>𝑥</m:t>
                      </m:r>
                      <m:r>
                        <a:rPr lang="cs-CZ" sz="3200" b="0" i="1" smtClean="0">
                          <a:latin typeface="Cambria Math"/>
                        </a:rPr>
                        <m:t>+6&gt;0</m:t>
                      </m:r>
                    </m:oMath>
                  </m:oMathPara>
                </a14:m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2120" y="674440"/>
                <a:ext cx="3096344" cy="65720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5"/>
          <p:cNvCxnSpPr/>
          <p:nvPr/>
        </p:nvCxnSpPr>
        <p:spPr>
          <a:xfrm>
            <a:off x="107504" y="4293096"/>
            <a:ext cx="4212770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Volný tvar 27"/>
          <p:cNvSpPr/>
          <p:nvPr/>
        </p:nvSpPr>
        <p:spPr>
          <a:xfrm>
            <a:off x="755576" y="3071888"/>
            <a:ext cx="3023857" cy="2393599"/>
          </a:xfrm>
          <a:custGeom>
            <a:avLst/>
            <a:gdLst>
              <a:gd name="connsiteX0" fmla="*/ 0 w 3023857"/>
              <a:gd name="connsiteY0" fmla="*/ 0 h 2394243"/>
              <a:gd name="connsiteX1" fmla="*/ 54321 w 3023857"/>
              <a:gd name="connsiteY1" fmla="*/ 135802 h 2394243"/>
              <a:gd name="connsiteX2" fmla="*/ 90534 w 3023857"/>
              <a:gd name="connsiteY2" fmla="*/ 226337 h 2394243"/>
              <a:gd name="connsiteX3" fmla="*/ 135802 w 3023857"/>
              <a:gd name="connsiteY3" fmla="*/ 371192 h 2394243"/>
              <a:gd name="connsiteX4" fmla="*/ 181069 w 3023857"/>
              <a:gd name="connsiteY4" fmla="*/ 497941 h 2394243"/>
              <a:gd name="connsiteX5" fmla="*/ 235390 w 3023857"/>
              <a:gd name="connsiteY5" fmla="*/ 642796 h 2394243"/>
              <a:gd name="connsiteX6" fmla="*/ 271604 w 3023857"/>
              <a:gd name="connsiteY6" fmla="*/ 760491 h 2394243"/>
              <a:gd name="connsiteX7" fmla="*/ 325924 w 3023857"/>
              <a:gd name="connsiteY7" fmla="*/ 896293 h 2394243"/>
              <a:gd name="connsiteX8" fmla="*/ 371192 w 3023857"/>
              <a:gd name="connsiteY8" fmla="*/ 1004935 h 2394243"/>
              <a:gd name="connsiteX9" fmla="*/ 434566 w 3023857"/>
              <a:gd name="connsiteY9" fmla="*/ 1140737 h 2394243"/>
              <a:gd name="connsiteX10" fmla="*/ 479833 w 3023857"/>
              <a:gd name="connsiteY10" fmla="*/ 1249378 h 2394243"/>
              <a:gd name="connsiteX11" fmla="*/ 534154 w 3023857"/>
              <a:gd name="connsiteY11" fmla="*/ 1348966 h 2394243"/>
              <a:gd name="connsiteX12" fmla="*/ 597528 w 3023857"/>
              <a:gd name="connsiteY12" fmla="*/ 1475715 h 2394243"/>
              <a:gd name="connsiteX13" fmla="*/ 642796 w 3023857"/>
              <a:gd name="connsiteY13" fmla="*/ 1566250 h 2394243"/>
              <a:gd name="connsiteX14" fmla="*/ 715223 w 3023857"/>
              <a:gd name="connsiteY14" fmla="*/ 1692998 h 2394243"/>
              <a:gd name="connsiteX15" fmla="*/ 778598 w 3023857"/>
              <a:gd name="connsiteY15" fmla="*/ 1810693 h 2394243"/>
              <a:gd name="connsiteX16" fmla="*/ 860079 w 3023857"/>
              <a:gd name="connsiteY16" fmla="*/ 1928388 h 2394243"/>
              <a:gd name="connsiteX17" fmla="*/ 941560 w 3023857"/>
              <a:gd name="connsiteY17" fmla="*/ 2018923 h 2394243"/>
              <a:gd name="connsiteX18" fmla="*/ 995881 w 3023857"/>
              <a:gd name="connsiteY18" fmla="*/ 2100404 h 2394243"/>
              <a:gd name="connsiteX19" fmla="*/ 1068309 w 3023857"/>
              <a:gd name="connsiteY19" fmla="*/ 2172832 h 2394243"/>
              <a:gd name="connsiteX20" fmla="*/ 1158843 w 3023857"/>
              <a:gd name="connsiteY20" fmla="*/ 2245259 h 2394243"/>
              <a:gd name="connsiteX21" fmla="*/ 1276538 w 3023857"/>
              <a:gd name="connsiteY21" fmla="*/ 2308634 h 2394243"/>
              <a:gd name="connsiteX22" fmla="*/ 1376126 w 3023857"/>
              <a:gd name="connsiteY22" fmla="*/ 2344848 h 2394243"/>
              <a:gd name="connsiteX23" fmla="*/ 1439501 w 3023857"/>
              <a:gd name="connsiteY23" fmla="*/ 2372008 h 2394243"/>
              <a:gd name="connsiteX24" fmla="*/ 1520982 w 3023857"/>
              <a:gd name="connsiteY24" fmla="*/ 2390115 h 2394243"/>
              <a:gd name="connsiteX25" fmla="*/ 1620570 w 3023857"/>
              <a:gd name="connsiteY25" fmla="*/ 2390115 h 2394243"/>
              <a:gd name="connsiteX26" fmla="*/ 1711105 w 3023857"/>
              <a:gd name="connsiteY26" fmla="*/ 2344848 h 2394243"/>
              <a:gd name="connsiteX27" fmla="*/ 1828800 w 3023857"/>
              <a:gd name="connsiteY27" fmla="*/ 2281473 h 2394243"/>
              <a:gd name="connsiteX28" fmla="*/ 1937441 w 3023857"/>
              <a:gd name="connsiteY28" fmla="*/ 2199992 h 2394243"/>
              <a:gd name="connsiteX29" fmla="*/ 2046083 w 3023857"/>
              <a:gd name="connsiteY29" fmla="*/ 2091351 h 2394243"/>
              <a:gd name="connsiteX30" fmla="*/ 2127564 w 3023857"/>
              <a:gd name="connsiteY30" fmla="*/ 1973656 h 2394243"/>
              <a:gd name="connsiteX31" fmla="*/ 2209045 w 3023857"/>
              <a:gd name="connsiteY31" fmla="*/ 1865014 h 2394243"/>
              <a:gd name="connsiteX32" fmla="*/ 2281473 w 3023857"/>
              <a:gd name="connsiteY32" fmla="*/ 1765426 h 2394243"/>
              <a:gd name="connsiteX33" fmla="*/ 2353901 w 3023857"/>
              <a:gd name="connsiteY33" fmla="*/ 1638677 h 2394243"/>
              <a:gd name="connsiteX34" fmla="*/ 2435382 w 3023857"/>
              <a:gd name="connsiteY34" fmla="*/ 1502875 h 2394243"/>
              <a:gd name="connsiteX35" fmla="*/ 2507810 w 3023857"/>
              <a:gd name="connsiteY35" fmla="*/ 1358020 h 2394243"/>
              <a:gd name="connsiteX36" fmla="*/ 2571184 w 3023857"/>
              <a:gd name="connsiteY36" fmla="*/ 1222218 h 2394243"/>
              <a:gd name="connsiteX37" fmla="*/ 2643612 w 3023857"/>
              <a:gd name="connsiteY37" fmla="*/ 1068309 h 2394243"/>
              <a:gd name="connsiteX38" fmla="*/ 2706986 w 3023857"/>
              <a:gd name="connsiteY38" fmla="*/ 896293 h 2394243"/>
              <a:gd name="connsiteX39" fmla="*/ 2761307 w 3023857"/>
              <a:gd name="connsiteY39" fmla="*/ 742384 h 2394243"/>
              <a:gd name="connsiteX40" fmla="*/ 2815627 w 3023857"/>
              <a:gd name="connsiteY40" fmla="*/ 615636 h 2394243"/>
              <a:gd name="connsiteX41" fmla="*/ 2888055 w 3023857"/>
              <a:gd name="connsiteY41" fmla="*/ 416459 h 2394243"/>
              <a:gd name="connsiteX42" fmla="*/ 2933323 w 3023857"/>
              <a:gd name="connsiteY42" fmla="*/ 280657 h 2394243"/>
              <a:gd name="connsiteX43" fmla="*/ 2969536 w 3023857"/>
              <a:gd name="connsiteY43" fmla="*/ 172016 h 2394243"/>
              <a:gd name="connsiteX44" fmla="*/ 3023857 w 3023857"/>
              <a:gd name="connsiteY44" fmla="*/ 0 h 2394243"/>
              <a:gd name="connsiteX0" fmla="*/ 0 w 3023857"/>
              <a:gd name="connsiteY0" fmla="*/ 0 h 2395554"/>
              <a:gd name="connsiteX1" fmla="*/ 54321 w 3023857"/>
              <a:gd name="connsiteY1" fmla="*/ 135802 h 2395554"/>
              <a:gd name="connsiteX2" fmla="*/ 90534 w 3023857"/>
              <a:gd name="connsiteY2" fmla="*/ 226337 h 2395554"/>
              <a:gd name="connsiteX3" fmla="*/ 135802 w 3023857"/>
              <a:gd name="connsiteY3" fmla="*/ 371192 h 2395554"/>
              <a:gd name="connsiteX4" fmla="*/ 181069 w 3023857"/>
              <a:gd name="connsiteY4" fmla="*/ 497941 h 2395554"/>
              <a:gd name="connsiteX5" fmla="*/ 235390 w 3023857"/>
              <a:gd name="connsiteY5" fmla="*/ 642796 h 2395554"/>
              <a:gd name="connsiteX6" fmla="*/ 271604 w 3023857"/>
              <a:gd name="connsiteY6" fmla="*/ 760491 h 2395554"/>
              <a:gd name="connsiteX7" fmla="*/ 325924 w 3023857"/>
              <a:gd name="connsiteY7" fmla="*/ 896293 h 2395554"/>
              <a:gd name="connsiteX8" fmla="*/ 371192 w 3023857"/>
              <a:gd name="connsiteY8" fmla="*/ 1004935 h 2395554"/>
              <a:gd name="connsiteX9" fmla="*/ 434566 w 3023857"/>
              <a:gd name="connsiteY9" fmla="*/ 1140737 h 2395554"/>
              <a:gd name="connsiteX10" fmla="*/ 479833 w 3023857"/>
              <a:gd name="connsiteY10" fmla="*/ 1249378 h 2395554"/>
              <a:gd name="connsiteX11" fmla="*/ 534154 w 3023857"/>
              <a:gd name="connsiteY11" fmla="*/ 1348966 h 2395554"/>
              <a:gd name="connsiteX12" fmla="*/ 597528 w 3023857"/>
              <a:gd name="connsiteY12" fmla="*/ 1475715 h 2395554"/>
              <a:gd name="connsiteX13" fmla="*/ 642796 w 3023857"/>
              <a:gd name="connsiteY13" fmla="*/ 1566250 h 2395554"/>
              <a:gd name="connsiteX14" fmla="*/ 715223 w 3023857"/>
              <a:gd name="connsiteY14" fmla="*/ 1692998 h 2395554"/>
              <a:gd name="connsiteX15" fmla="*/ 778598 w 3023857"/>
              <a:gd name="connsiteY15" fmla="*/ 1810693 h 2395554"/>
              <a:gd name="connsiteX16" fmla="*/ 860079 w 3023857"/>
              <a:gd name="connsiteY16" fmla="*/ 1928388 h 2395554"/>
              <a:gd name="connsiteX17" fmla="*/ 941560 w 3023857"/>
              <a:gd name="connsiteY17" fmla="*/ 2018923 h 2395554"/>
              <a:gd name="connsiteX18" fmla="*/ 995881 w 3023857"/>
              <a:gd name="connsiteY18" fmla="*/ 2100404 h 2395554"/>
              <a:gd name="connsiteX19" fmla="*/ 1068309 w 3023857"/>
              <a:gd name="connsiteY19" fmla="*/ 2172832 h 2395554"/>
              <a:gd name="connsiteX20" fmla="*/ 1158843 w 3023857"/>
              <a:gd name="connsiteY20" fmla="*/ 2245259 h 2395554"/>
              <a:gd name="connsiteX21" fmla="*/ 1276538 w 3023857"/>
              <a:gd name="connsiteY21" fmla="*/ 2308634 h 2395554"/>
              <a:gd name="connsiteX22" fmla="*/ 1376126 w 3023857"/>
              <a:gd name="connsiteY22" fmla="*/ 2344848 h 2395554"/>
              <a:gd name="connsiteX23" fmla="*/ 1439501 w 3023857"/>
              <a:gd name="connsiteY23" fmla="*/ 2372008 h 2395554"/>
              <a:gd name="connsiteX24" fmla="*/ 1520982 w 3023857"/>
              <a:gd name="connsiteY24" fmla="*/ 2390115 h 2395554"/>
              <a:gd name="connsiteX25" fmla="*/ 1620570 w 3023857"/>
              <a:gd name="connsiteY25" fmla="*/ 2390115 h 2395554"/>
              <a:gd name="connsiteX26" fmla="*/ 1756372 w 3023857"/>
              <a:gd name="connsiteY26" fmla="*/ 2326741 h 2395554"/>
              <a:gd name="connsiteX27" fmla="*/ 1828800 w 3023857"/>
              <a:gd name="connsiteY27" fmla="*/ 2281473 h 2395554"/>
              <a:gd name="connsiteX28" fmla="*/ 1937441 w 3023857"/>
              <a:gd name="connsiteY28" fmla="*/ 2199992 h 2395554"/>
              <a:gd name="connsiteX29" fmla="*/ 2046083 w 3023857"/>
              <a:gd name="connsiteY29" fmla="*/ 2091351 h 2395554"/>
              <a:gd name="connsiteX30" fmla="*/ 2127564 w 3023857"/>
              <a:gd name="connsiteY30" fmla="*/ 1973656 h 2395554"/>
              <a:gd name="connsiteX31" fmla="*/ 2209045 w 3023857"/>
              <a:gd name="connsiteY31" fmla="*/ 1865014 h 2395554"/>
              <a:gd name="connsiteX32" fmla="*/ 2281473 w 3023857"/>
              <a:gd name="connsiteY32" fmla="*/ 1765426 h 2395554"/>
              <a:gd name="connsiteX33" fmla="*/ 2353901 w 3023857"/>
              <a:gd name="connsiteY33" fmla="*/ 1638677 h 2395554"/>
              <a:gd name="connsiteX34" fmla="*/ 2435382 w 3023857"/>
              <a:gd name="connsiteY34" fmla="*/ 1502875 h 2395554"/>
              <a:gd name="connsiteX35" fmla="*/ 2507810 w 3023857"/>
              <a:gd name="connsiteY35" fmla="*/ 1358020 h 2395554"/>
              <a:gd name="connsiteX36" fmla="*/ 2571184 w 3023857"/>
              <a:gd name="connsiteY36" fmla="*/ 1222218 h 2395554"/>
              <a:gd name="connsiteX37" fmla="*/ 2643612 w 3023857"/>
              <a:gd name="connsiteY37" fmla="*/ 1068309 h 2395554"/>
              <a:gd name="connsiteX38" fmla="*/ 2706986 w 3023857"/>
              <a:gd name="connsiteY38" fmla="*/ 896293 h 2395554"/>
              <a:gd name="connsiteX39" fmla="*/ 2761307 w 3023857"/>
              <a:gd name="connsiteY39" fmla="*/ 742384 h 2395554"/>
              <a:gd name="connsiteX40" fmla="*/ 2815627 w 3023857"/>
              <a:gd name="connsiteY40" fmla="*/ 615636 h 2395554"/>
              <a:gd name="connsiteX41" fmla="*/ 2888055 w 3023857"/>
              <a:gd name="connsiteY41" fmla="*/ 416459 h 2395554"/>
              <a:gd name="connsiteX42" fmla="*/ 2933323 w 3023857"/>
              <a:gd name="connsiteY42" fmla="*/ 280657 h 2395554"/>
              <a:gd name="connsiteX43" fmla="*/ 2969536 w 3023857"/>
              <a:gd name="connsiteY43" fmla="*/ 172016 h 2395554"/>
              <a:gd name="connsiteX44" fmla="*/ 3023857 w 3023857"/>
              <a:gd name="connsiteY44" fmla="*/ 0 h 2395554"/>
              <a:gd name="connsiteX0" fmla="*/ 0 w 3023857"/>
              <a:gd name="connsiteY0" fmla="*/ 0 h 2395554"/>
              <a:gd name="connsiteX1" fmla="*/ 54321 w 3023857"/>
              <a:gd name="connsiteY1" fmla="*/ 135802 h 2395554"/>
              <a:gd name="connsiteX2" fmla="*/ 90534 w 3023857"/>
              <a:gd name="connsiteY2" fmla="*/ 226337 h 2395554"/>
              <a:gd name="connsiteX3" fmla="*/ 135802 w 3023857"/>
              <a:gd name="connsiteY3" fmla="*/ 371192 h 2395554"/>
              <a:gd name="connsiteX4" fmla="*/ 181069 w 3023857"/>
              <a:gd name="connsiteY4" fmla="*/ 497941 h 2395554"/>
              <a:gd name="connsiteX5" fmla="*/ 235390 w 3023857"/>
              <a:gd name="connsiteY5" fmla="*/ 642796 h 2395554"/>
              <a:gd name="connsiteX6" fmla="*/ 271604 w 3023857"/>
              <a:gd name="connsiteY6" fmla="*/ 760491 h 2395554"/>
              <a:gd name="connsiteX7" fmla="*/ 325924 w 3023857"/>
              <a:gd name="connsiteY7" fmla="*/ 896293 h 2395554"/>
              <a:gd name="connsiteX8" fmla="*/ 371192 w 3023857"/>
              <a:gd name="connsiteY8" fmla="*/ 1004935 h 2395554"/>
              <a:gd name="connsiteX9" fmla="*/ 434566 w 3023857"/>
              <a:gd name="connsiteY9" fmla="*/ 1140737 h 2395554"/>
              <a:gd name="connsiteX10" fmla="*/ 479833 w 3023857"/>
              <a:gd name="connsiteY10" fmla="*/ 1249378 h 2395554"/>
              <a:gd name="connsiteX11" fmla="*/ 534154 w 3023857"/>
              <a:gd name="connsiteY11" fmla="*/ 1348966 h 2395554"/>
              <a:gd name="connsiteX12" fmla="*/ 570368 w 3023857"/>
              <a:gd name="connsiteY12" fmla="*/ 1448554 h 2395554"/>
              <a:gd name="connsiteX13" fmla="*/ 642796 w 3023857"/>
              <a:gd name="connsiteY13" fmla="*/ 1566250 h 2395554"/>
              <a:gd name="connsiteX14" fmla="*/ 715223 w 3023857"/>
              <a:gd name="connsiteY14" fmla="*/ 1692998 h 2395554"/>
              <a:gd name="connsiteX15" fmla="*/ 778598 w 3023857"/>
              <a:gd name="connsiteY15" fmla="*/ 1810693 h 2395554"/>
              <a:gd name="connsiteX16" fmla="*/ 860079 w 3023857"/>
              <a:gd name="connsiteY16" fmla="*/ 1928388 h 2395554"/>
              <a:gd name="connsiteX17" fmla="*/ 941560 w 3023857"/>
              <a:gd name="connsiteY17" fmla="*/ 2018923 h 2395554"/>
              <a:gd name="connsiteX18" fmla="*/ 995881 w 3023857"/>
              <a:gd name="connsiteY18" fmla="*/ 2100404 h 2395554"/>
              <a:gd name="connsiteX19" fmla="*/ 1068309 w 3023857"/>
              <a:gd name="connsiteY19" fmla="*/ 2172832 h 2395554"/>
              <a:gd name="connsiteX20" fmla="*/ 1158843 w 3023857"/>
              <a:gd name="connsiteY20" fmla="*/ 2245259 h 2395554"/>
              <a:gd name="connsiteX21" fmla="*/ 1276538 w 3023857"/>
              <a:gd name="connsiteY21" fmla="*/ 2308634 h 2395554"/>
              <a:gd name="connsiteX22" fmla="*/ 1376126 w 3023857"/>
              <a:gd name="connsiteY22" fmla="*/ 2344848 h 2395554"/>
              <a:gd name="connsiteX23" fmla="*/ 1439501 w 3023857"/>
              <a:gd name="connsiteY23" fmla="*/ 2372008 h 2395554"/>
              <a:gd name="connsiteX24" fmla="*/ 1520982 w 3023857"/>
              <a:gd name="connsiteY24" fmla="*/ 2390115 h 2395554"/>
              <a:gd name="connsiteX25" fmla="*/ 1620570 w 3023857"/>
              <a:gd name="connsiteY25" fmla="*/ 2390115 h 2395554"/>
              <a:gd name="connsiteX26" fmla="*/ 1756372 w 3023857"/>
              <a:gd name="connsiteY26" fmla="*/ 2326741 h 2395554"/>
              <a:gd name="connsiteX27" fmla="*/ 1828800 w 3023857"/>
              <a:gd name="connsiteY27" fmla="*/ 2281473 h 2395554"/>
              <a:gd name="connsiteX28" fmla="*/ 1937441 w 3023857"/>
              <a:gd name="connsiteY28" fmla="*/ 2199992 h 2395554"/>
              <a:gd name="connsiteX29" fmla="*/ 2046083 w 3023857"/>
              <a:gd name="connsiteY29" fmla="*/ 2091351 h 2395554"/>
              <a:gd name="connsiteX30" fmla="*/ 2127564 w 3023857"/>
              <a:gd name="connsiteY30" fmla="*/ 1973656 h 2395554"/>
              <a:gd name="connsiteX31" fmla="*/ 2209045 w 3023857"/>
              <a:gd name="connsiteY31" fmla="*/ 1865014 h 2395554"/>
              <a:gd name="connsiteX32" fmla="*/ 2281473 w 3023857"/>
              <a:gd name="connsiteY32" fmla="*/ 1765426 h 2395554"/>
              <a:gd name="connsiteX33" fmla="*/ 2353901 w 3023857"/>
              <a:gd name="connsiteY33" fmla="*/ 1638677 h 2395554"/>
              <a:gd name="connsiteX34" fmla="*/ 2435382 w 3023857"/>
              <a:gd name="connsiteY34" fmla="*/ 1502875 h 2395554"/>
              <a:gd name="connsiteX35" fmla="*/ 2507810 w 3023857"/>
              <a:gd name="connsiteY35" fmla="*/ 1358020 h 2395554"/>
              <a:gd name="connsiteX36" fmla="*/ 2571184 w 3023857"/>
              <a:gd name="connsiteY36" fmla="*/ 1222218 h 2395554"/>
              <a:gd name="connsiteX37" fmla="*/ 2643612 w 3023857"/>
              <a:gd name="connsiteY37" fmla="*/ 1068309 h 2395554"/>
              <a:gd name="connsiteX38" fmla="*/ 2706986 w 3023857"/>
              <a:gd name="connsiteY38" fmla="*/ 896293 h 2395554"/>
              <a:gd name="connsiteX39" fmla="*/ 2761307 w 3023857"/>
              <a:gd name="connsiteY39" fmla="*/ 742384 h 2395554"/>
              <a:gd name="connsiteX40" fmla="*/ 2815627 w 3023857"/>
              <a:gd name="connsiteY40" fmla="*/ 615636 h 2395554"/>
              <a:gd name="connsiteX41" fmla="*/ 2888055 w 3023857"/>
              <a:gd name="connsiteY41" fmla="*/ 416459 h 2395554"/>
              <a:gd name="connsiteX42" fmla="*/ 2933323 w 3023857"/>
              <a:gd name="connsiteY42" fmla="*/ 280657 h 2395554"/>
              <a:gd name="connsiteX43" fmla="*/ 2969536 w 3023857"/>
              <a:gd name="connsiteY43" fmla="*/ 172016 h 2395554"/>
              <a:gd name="connsiteX44" fmla="*/ 3023857 w 3023857"/>
              <a:gd name="connsiteY44" fmla="*/ 0 h 2395554"/>
              <a:gd name="connsiteX0" fmla="*/ 0 w 3023857"/>
              <a:gd name="connsiteY0" fmla="*/ 0 h 2393599"/>
              <a:gd name="connsiteX1" fmla="*/ 54321 w 3023857"/>
              <a:gd name="connsiteY1" fmla="*/ 135802 h 2393599"/>
              <a:gd name="connsiteX2" fmla="*/ 90534 w 3023857"/>
              <a:gd name="connsiteY2" fmla="*/ 226337 h 2393599"/>
              <a:gd name="connsiteX3" fmla="*/ 135802 w 3023857"/>
              <a:gd name="connsiteY3" fmla="*/ 371192 h 2393599"/>
              <a:gd name="connsiteX4" fmla="*/ 181069 w 3023857"/>
              <a:gd name="connsiteY4" fmla="*/ 497941 h 2393599"/>
              <a:gd name="connsiteX5" fmla="*/ 235390 w 3023857"/>
              <a:gd name="connsiteY5" fmla="*/ 642796 h 2393599"/>
              <a:gd name="connsiteX6" fmla="*/ 271604 w 3023857"/>
              <a:gd name="connsiteY6" fmla="*/ 760491 h 2393599"/>
              <a:gd name="connsiteX7" fmla="*/ 325924 w 3023857"/>
              <a:gd name="connsiteY7" fmla="*/ 896293 h 2393599"/>
              <a:gd name="connsiteX8" fmla="*/ 371192 w 3023857"/>
              <a:gd name="connsiteY8" fmla="*/ 1004935 h 2393599"/>
              <a:gd name="connsiteX9" fmla="*/ 434566 w 3023857"/>
              <a:gd name="connsiteY9" fmla="*/ 1140737 h 2393599"/>
              <a:gd name="connsiteX10" fmla="*/ 479833 w 3023857"/>
              <a:gd name="connsiteY10" fmla="*/ 1249378 h 2393599"/>
              <a:gd name="connsiteX11" fmla="*/ 534154 w 3023857"/>
              <a:gd name="connsiteY11" fmla="*/ 1348966 h 2393599"/>
              <a:gd name="connsiteX12" fmla="*/ 570368 w 3023857"/>
              <a:gd name="connsiteY12" fmla="*/ 1448554 h 2393599"/>
              <a:gd name="connsiteX13" fmla="*/ 642796 w 3023857"/>
              <a:gd name="connsiteY13" fmla="*/ 1566250 h 2393599"/>
              <a:gd name="connsiteX14" fmla="*/ 715223 w 3023857"/>
              <a:gd name="connsiteY14" fmla="*/ 1692998 h 2393599"/>
              <a:gd name="connsiteX15" fmla="*/ 778598 w 3023857"/>
              <a:gd name="connsiteY15" fmla="*/ 1810693 h 2393599"/>
              <a:gd name="connsiteX16" fmla="*/ 860079 w 3023857"/>
              <a:gd name="connsiteY16" fmla="*/ 1928388 h 2393599"/>
              <a:gd name="connsiteX17" fmla="*/ 941560 w 3023857"/>
              <a:gd name="connsiteY17" fmla="*/ 2018923 h 2393599"/>
              <a:gd name="connsiteX18" fmla="*/ 995881 w 3023857"/>
              <a:gd name="connsiteY18" fmla="*/ 2100404 h 2393599"/>
              <a:gd name="connsiteX19" fmla="*/ 1068309 w 3023857"/>
              <a:gd name="connsiteY19" fmla="*/ 2172832 h 2393599"/>
              <a:gd name="connsiteX20" fmla="*/ 1158843 w 3023857"/>
              <a:gd name="connsiteY20" fmla="*/ 2245259 h 2393599"/>
              <a:gd name="connsiteX21" fmla="*/ 1276538 w 3023857"/>
              <a:gd name="connsiteY21" fmla="*/ 2308634 h 2393599"/>
              <a:gd name="connsiteX22" fmla="*/ 1376126 w 3023857"/>
              <a:gd name="connsiteY22" fmla="*/ 2344848 h 2393599"/>
              <a:gd name="connsiteX23" fmla="*/ 1439501 w 3023857"/>
              <a:gd name="connsiteY23" fmla="*/ 2372008 h 2393599"/>
              <a:gd name="connsiteX24" fmla="*/ 1520982 w 3023857"/>
              <a:gd name="connsiteY24" fmla="*/ 2390115 h 2393599"/>
              <a:gd name="connsiteX25" fmla="*/ 1620570 w 3023857"/>
              <a:gd name="connsiteY25" fmla="*/ 2390115 h 2393599"/>
              <a:gd name="connsiteX26" fmla="*/ 1747318 w 3023857"/>
              <a:gd name="connsiteY26" fmla="*/ 2353901 h 2393599"/>
              <a:gd name="connsiteX27" fmla="*/ 1828800 w 3023857"/>
              <a:gd name="connsiteY27" fmla="*/ 2281473 h 2393599"/>
              <a:gd name="connsiteX28" fmla="*/ 1937441 w 3023857"/>
              <a:gd name="connsiteY28" fmla="*/ 2199992 h 2393599"/>
              <a:gd name="connsiteX29" fmla="*/ 2046083 w 3023857"/>
              <a:gd name="connsiteY29" fmla="*/ 2091351 h 2393599"/>
              <a:gd name="connsiteX30" fmla="*/ 2127564 w 3023857"/>
              <a:gd name="connsiteY30" fmla="*/ 1973656 h 2393599"/>
              <a:gd name="connsiteX31" fmla="*/ 2209045 w 3023857"/>
              <a:gd name="connsiteY31" fmla="*/ 1865014 h 2393599"/>
              <a:gd name="connsiteX32" fmla="*/ 2281473 w 3023857"/>
              <a:gd name="connsiteY32" fmla="*/ 1765426 h 2393599"/>
              <a:gd name="connsiteX33" fmla="*/ 2353901 w 3023857"/>
              <a:gd name="connsiteY33" fmla="*/ 1638677 h 2393599"/>
              <a:gd name="connsiteX34" fmla="*/ 2435382 w 3023857"/>
              <a:gd name="connsiteY34" fmla="*/ 1502875 h 2393599"/>
              <a:gd name="connsiteX35" fmla="*/ 2507810 w 3023857"/>
              <a:gd name="connsiteY35" fmla="*/ 1358020 h 2393599"/>
              <a:gd name="connsiteX36" fmla="*/ 2571184 w 3023857"/>
              <a:gd name="connsiteY36" fmla="*/ 1222218 h 2393599"/>
              <a:gd name="connsiteX37" fmla="*/ 2643612 w 3023857"/>
              <a:gd name="connsiteY37" fmla="*/ 1068309 h 2393599"/>
              <a:gd name="connsiteX38" fmla="*/ 2706986 w 3023857"/>
              <a:gd name="connsiteY38" fmla="*/ 896293 h 2393599"/>
              <a:gd name="connsiteX39" fmla="*/ 2761307 w 3023857"/>
              <a:gd name="connsiteY39" fmla="*/ 742384 h 2393599"/>
              <a:gd name="connsiteX40" fmla="*/ 2815627 w 3023857"/>
              <a:gd name="connsiteY40" fmla="*/ 615636 h 2393599"/>
              <a:gd name="connsiteX41" fmla="*/ 2888055 w 3023857"/>
              <a:gd name="connsiteY41" fmla="*/ 416459 h 2393599"/>
              <a:gd name="connsiteX42" fmla="*/ 2933323 w 3023857"/>
              <a:gd name="connsiteY42" fmla="*/ 280657 h 2393599"/>
              <a:gd name="connsiteX43" fmla="*/ 2969536 w 3023857"/>
              <a:gd name="connsiteY43" fmla="*/ 172016 h 2393599"/>
              <a:gd name="connsiteX44" fmla="*/ 3023857 w 3023857"/>
              <a:gd name="connsiteY44" fmla="*/ 0 h 2393599"/>
              <a:gd name="connsiteX0" fmla="*/ 0 w 3023857"/>
              <a:gd name="connsiteY0" fmla="*/ 0 h 2393599"/>
              <a:gd name="connsiteX1" fmla="*/ 54321 w 3023857"/>
              <a:gd name="connsiteY1" fmla="*/ 135802 h 2393599"/>
              <a:gd name="connsiteX2" fmla="*/ 90534 w 3023857"/>
              <a:gd name="connsiteY2" fmla="*/ 226337 h 2393599"/>
              <a:gd name="connsiteX3" fmla="*/ 135802 w 3023857"/>
              <a:gd name="connsiteY3" fmla="*/ 371192 h 2393599"/>
              <a:gd name="connsiteX4" fmla="*/ 181069 w 3023857"/>
              <a:gd name="connsiteY4" fmla="*/ 497941 h 2393599"/>
              <a:gd name="connsiteX5" fmla="*/ 235390 w 3023857"/>
              <a:gd name="connsiteY5" fmla="*/ 642796 h 2393599"/>
              <a:gd name="connsiteX6" fmla="*/ 271604 w 3023857"/>
              <a:gd name="connsiteY6" fmla="*/ 760491 h 2393599"/>
              <a:gd name="connsiteX7" fmla="*/ 325924 w 3023857"/>
              <a:gd name="connsiteY7" fmla="*/ 896293 h 2393599"/>
              <a:gd name="connsiteX8" fmla="*/ 371192 w 3023857"/>
              <a:gd name="connsiteY8" fmla="*/ 1004935 h 2393599"/>
              <a:gd name="connsiteX9" fmla="*/ 434566 w 3023857"/>
              <a:gd name="connsiteY9" fmla="*/ 1140737 h 2393599"/>
              <a:gd name="connsiteX10" fmla="*/ 479833 w 3023857"/>
              <a:gd name="connsiteY10" fmla="*/ 1249378 h 2393599"/>
              <a:gd name="connsiteX11" fmla="*/ 534154 w 3023857"/>
              <a:gd name="connsiteY11" fmla="*/ 1348966 h 2393599"/>
              <a:gd name="connsiteX12" fmla="*/ 570368 w 3023857"/>
              <a:gd name="connsiteY12" fmla="*/ 1448554 h 2393599"/>
              <a:gd name="connsiteX13" fmla="*/ 642796 w 3023857"/>
              <a:gd name="connsiteY13" fmla="*/ 1566250 h 2393599"/>
              <a:gd name="connsiteX14" fmla="*/ 715223 w 3023857"/>
              <a:gd name="connsiteY14" fmla="*/ 1692998 h 2393599"/>
              <a:gd name="connsiteX15" fmla="*/ 778598 w 3023857"/>
              <a:gd name="connsiteY15" fmla="*/ 1810693 h 2393599"/>
              <a:gd name="connsiteX16" fmla="*/ 860079 w 3023857"/>
              <a:gd name="connsiteY16" fmla="*/ 1928388 h 2393599"/>
              <a:gd name="connsiteX17" fmla="*/ 941560 w 3023857"/>
              <a:gd name="connsiteY17" fmla="*/ 2018923 h 2393599"/>
              <a:gd name="connsiteX18" fmla="*/ 995881 w 3023857"/>
              <a:gd name="connsiteY18" fmla="*/ 2100404 h 2393599"/>
              <a:gd name="connsiteX19" fmla="*/ 1068309 w 3023857"/>
              <a:gd name="connsiteY19" fmla="*/ 2172832 h 2393599"/>
              <a:gd name="connsiteX20" fmla="*/ 1158843 w 3023857"/>
              <a:gd name="connsiteY20" fmla="*/ 2245259 h 2393599"/>
              <a:gd name="connsiteX21" fmla="*/ 1276538 w 3023857"/>
              <a:gd name="connsiteY21" fmla="*/ 2308634 h 2393599"/>
              <a:gd name="connsiteX22" fmla="*/ 1376126 w 3023857"/>
              <a:gd name="connsiteY22" fmla="*/ 2344848 h 2393599"/>
              <a:gd name="connsiteX23" fmla="*/ 1439501 w 3023857"/>
              <a:gd name="connsiteY23" fmla="*/ 2372008 h 2393599"/>
              <a:gd name="connsiteX24" fmla="*/ 1520982 w 3023857"/>
              <a:gd name="connsiteY24" fmla="*/ 2390115 h 2393599"/>
              <a:gd name="connsiteX25" fmla="*/ 1620570 w 3023857"/>
              <a:gd name="connsiteY25" fmla="*/ 2390115 h 2393599"/>
              <a:gd name="connsiteX26" fmla="*/ 1747318 w 3023857"/>
              <a:gd name="connsiteY26" fmla="*/ 2353901 h 2393599"/>
              <a:gd name="connsiteX27" fmla="*/ 1865013 w 3023857"/>
              <a:gd name="connsiteY27" fmla="*/ 2272419 h 2393599"/>
              <a:gd name="connsiteX28" fmla="*/ 1937441 w 3023857"/>
              <a:gd name="connsiteY28" fmla="*/ 2199992 h 2393599"/>
              <a:gd name="connsiteX29" fmla="*/ 2046083 w 3023857"/>
              <a:gd name="connsiteY29" fmla="*/ 2091351 h 2393599"/>
              <a:gd name="connsiteX30" fmla="*/ 2127564 w 3023857"/>
              <a:gd name="connsiteY30" fmla="*/ 1973656 h 2393599"/>
              <a:gd name="connsiteX31" fmla="*/ 2209045 w 3023857"/>
              <a:gd name="connsiteY31" fmla="*/ 1865014 h 2393599"/>
              <a:gd name="connsiteX32" fmla="*/ 2281473 w 3023857"/>
              <a:gd name="connsiteY32" fmla="*/ 1765426 h 2393599"/>
              <a:gd name="connsiteX33" fmla="*/ 2353901 w 3023857"/>
              <a:gd name="connsiteY33" fmla="*/ 1638677 h 2393599"/>
              <a:gd name="connsiteX34" fmla="*/ 2435382 w 3023857"/>
              <a:gd name="connsiteY34" fmla="*/ 1502875 h 2393599"/>
              <a:gd name="connsiteX35" fmla="*/ 2507810 w 3023857"/>
              <a:gd name="connsiteY35" fmla="*/ 1358020 h 2393599"/>
              <a:gd name="connsiteX36" fmla="*/ 2571184 w 3023857"/>
              <a:gd name="connsiteY36" fmla="*/ 1222218 h 2393599"/>
              <a:gd name="connsiteX37" fmla="*/ 2643612 w 3023857"/>
              <a:gd name="connsiteY37" fmla="*/ 1068309 h 2393599"/>
              <a:gd name="connsiteX38" fmla="*/ 2706986 w 3023857"/>
              <a:gd name="connsiteY38" fmla="*/ 896293 h 2393599"/>
              <a:gd name="connsiteX39" fmla="*/ 2761307 w 3023857"/>
              <a:gd name="connsiteY39" fmla="*/ 742384 h 2393599"/>
              <a:gd name="connsiteX40" fmla="*/ 2815627 w 3023857"/>
              <a:gd name="connsiteY40" fmla="*/ 615636 h 2393599"/>
              <a:gd name="connsiteX41" fmla="*/ 2888055 w 3023857"/>
              <a:gd name="connsiteY41" fmla="*/ 416459 h 2393599"/>
              <a:gd name="connsiteX42" fmla="*/ 2933323 w 3023857"/>
              <a:gd name="connsiteY42" fmla="*/ 280657 h 2393599"/>
              <a:gd name="connsiteX43" fmla="*/ 2969536 w 3023857"/>
              <a:gd name="connsiteY43" fmla="*/ 172016 h 2393599"/>
              <a:gd name="connsiteX44" fmla="*/ 3023857 w 3023857"/>
              <a:gd name="connsiteY44" fmla="*/ 0 h 2393599"/>
              <a:gd name="connsiteX0" fmla="*/ 0 w 3023857"/>
              <a:gd name="connsiteY0" fmla="*/ 0 h 2393599"/>
              <a:gd name="connsiteX1" fmla="*/ 54321 w 3023857"/>
              <a:gd name="connsiteY1" fmla="*/ 135802 h 2393599"/>
              <a:gd name="connsiteX2" fmla="*/ 90534 w 3023857"/>
              <a:gd name="connsiteY2" fmla="*/ 226337 h 2393599"/>
              <a:gd name="connsiteX3" fmla="*/ 135802 w 3023857"/>
              <a:gd name="connsiteY3" fmla="*/ 371192 h 2393599"/>
              <a:gd name="connsiteX4" fmla="*/ 181069 w 3023857"/>
              <a:gd name="connsiteY4" fmla="*/ 497941 h 2393599"/>
              <a:gd name="connsiteX5" fmla="*/ 235390 w 3023857"/>
              <a:gd name="connsiteY5" fmla="*/ 642796 h 2393599"/>
              <a:gd name="connsiteX6" fmla="*/ 271604 w 3023857"/>
              <a:gd name="connsiteY6" fmla="*/ 760491 h 2393599"/>
              <a:gd name="connsiteX7" fmla="*/ 325924 w 3023857"/>
              <a:gd name="connsiteY7" fmla="*/ 896293 h 2393599"/>
              <a:gd name="connsiteX8" fmla="*/ 371192 w 3023857"/>
              <a:gd name="connsiteY8" fmla="*/ 1004935 h 2393599"/>
              <a:gd name="connsiteX9" fmla="*/ 434566 w 3023857"/>
              <a:gd name="connsiteY9" fmla="*/ 1140737 h 2393599"/>
              <a:gd name="connsiteX10" fmla="*/ 479833 w 3023857"/>
              <a:gd name="connsiteY10" fmla="*/ 1249378 h 2393599"/>
              <a:gd name="connsiteX11" fmla="*/ 534154 w 3023857"/>
              <a:gd name="connsiteY11" fmla="*/ 1348966 h 2393599"/>
              <a:gd name="connsiteX12" fmla="*/ 570368 w 3023857"/>
              <a:gd name="connsiteY12" fmla="*/ 1448554 h 2393599"/>
              <a:gd name="connsiteX13" fmla="*/ 642796 w 3023857"/>
              <a:gd name="connsiteY13" fmla="*/ 1566250 h 2393599"/>
              <a:gd name="connsiteX14" fmla="*/ 715223 w 3023857"/>
              <a:gd name="connsiteY14" fmla="*/ 1692998 h 2393599"/>
              <a:gd name="connsiteX15" fmla="*/ 778598 w 3023857"/>
              <a:gd name="connsiteY15" fmla="*/ 1810693 h 2393599"/>
              <a:gd name="connsiteX16" fmla="*/ 860079 w 3023857"/>
              <a:gd name="connsiteY16" fmla="*/ 1928388 h 2393599"/>
              <a:gd name="connsiteX17" fmla="*/ 941560 w 3023857"/>
              <a:gd name="connsiteY17" fmla="*/ 2018923 h 2393599"/>
              <a:gd name="connsiteX18" fmla="*/ 995881 w 3023857"/>
              <a:gd name="connsiteY18" fmla="*/ 2100404 h 2393599"/>
              <a:gd name="connsiteX19" fmla="*/ 1068309 w 3023857"/>
              <a:gd name="connsiteY19" fmla="*/ 2172832 h 2393599"/>
              <a:gd name="connsiteX20" fmla="*/ 1158843 w 3023857"/>
              <a:gd name="connsiteY20" fmla="*/ 2245259 h 2393599"/>
              <a:gd name="connsiteX21" fmla="*/ 1276538 w 3023857"/>
              <a:gd name="connsiteY21" fmla="*/ 2308634 h 2393599"/>
              <a:gd name="connsiteX22" fmla="*/ 1376126 w 3023857"/>
              <a:gd name="connsiteY22" fmla="*/ 2344848 h 2393599"/>
              <a:gd name="connsiteX23" fmla="*/ 1439501 w 3023857"/>
              <a:gd name="connsiteY23" fmla="*/ 2372008 h 2393599"/>
              <a:gd name="connsiteX24" fmla="*/ 1520982 w 3023857"/>
              <a:gd name="connsiteY24" fmla="*/ 2390115 h 2393599"/>
              <a:gd name="connsiteX25" fmla="*/ 1620570 w 3023857"/>
              <a:gd name="connsiteY25" fmla="*/ 2390115 h 2393599"/>
              <a:gd name="connsiteX26" fmla="*/ 1747318 w 3023857"/>
              <a:gd name="connsiteY26" fmla="*/ 2353901 h 2393599"/>
              <a:gd name="connsiteX27" fmla="*/ 1865013 w 3023857"/>
              <a:gd name="connsiteY27" fmla="*/ 2272419 h 2393599"/>
              <a:gd name="connsiteX28" fmla="*/ 1973655 w 3023857"/>
              <a:gd name="connsiteY28" fmla="*/ 2190938 h 2393599"/>
              <a:gd name="connsiteX29" fmla="*/ 2046083 w 3023857"/>
              <a:gd name="connsiteY29" fmla="*/ 2091351 h 2393599"/>
              <a:gd name="connsiteX30" fmla="*/ 2127564 w 3023857"/>
              <a:gd name="connsiteY30" fmla="*/ 1973656 h 2393599"/>
              <a:gd name="connsiteX31" fmla="*/ 2209045 w 3023857"/>
              <a:gd name="connsiteY31" fmla="*/ 1865014 h 2393599"/>
              <a:gd name="connsiteX32" fmla="*/ 2281473 w 3023857"/>
              <a:gd name="connsiteY32" fmla="*/ 1765426 h 2393599"/>
              <a:gd name="connsiteX33" fmla="*/ 2353901 w 3023857"/>
              <a:gd name="connsiteY33" fmla="*/ 1638677 h 2393599"/>
              <a:gd name="connsiteX34" fmla="*/ 2435382 w 3023857"/>
              <a:gd name="connsiteY34" fmla="*/ 1502875 h 2393599"/>
              <a:gd name="connsiteX35" fmla="*/ 2507810 w 3023857"/>
              <a:gd name="connsiteY35" fmla="*/ 1358020 h 2393599"/>
              <a:gd name="connsiteX36" fmla="*/ 2571184 w 3023857"/>
              <a:gd name="connsiteY36" fmla="*/ 1222218 h 2393599"/>
              <a:gd name="connsiteX37" fmla="*/ 2643612 w 3023857"/>
              <a:gd name="connsiteY37" fmla="*/ 1068309 h 2393599"/>
              <a:gd name="connsiteX38" fmla="*/ 2706986 w 3023857"/>
              <a:gd name="connsiteY38" fmla="*/ 896293 h 2393599"/>
              <a:gd name="connsiteX39" fmla="*/ 2761307 w 3023857"/>
              <a:gd name="connsiteY39" fmla="*/ 742384 h 2393599"/>
              <a:gd name="connsiteX40" fmla="*/ 2815627 w 3023857"/>
              <a:gd name="connsiteY40" fmla="*/ 615636 h 2393599"/>
              <a:gd name="connsiteX41" fmla="*/ 2888055 w 3023857"/>
              <a:gd name="connsiteY41" fmla="*/ 416459 h 2393599"/>
              <a:gd name="connsiteX42" fmla="*/ 2933323 w 3023857"/>
              <a:gd name="connsiteY42" fmla="*/ 280657 h 2393599"/>
              <a:gd name="connsiteX43" fmla="*/ 2969536 w 3023857"/>
              <a:gd name="connsiteY43" fmla="*/ 172016 h 2393599"/>
              <a:gd name="connsiteX44" fmla="*/ 3023857 w 3023857"/>
              <a:gd name="connsiteY44" fmla="*/ 0 h 23935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023857" h="2393599">
                <a:moveTo>
                  <a:pt x="0" y="0"/>
                </a:moveTo>
                <a:lnTo>
                  <a:pt x="54321" y="135802"/>
                </a:lnTo>
                <a:cubicBezTo>
                  <a:pt x="69410" y="173525"/>
                  <a:pt x="76954" y="187105"/>
                  <a:pt x="90534" y="226337"/>
                </a:cubicBezTo>
                <a:cubicBezTo>
                  <a:pt x="104114" y="265569"/>
                  <a:pt x="120713" y="325925"/>
                  <a:pt x="135802" y="371192"/>
                </a:cubicBezTo>
                <a:cubicBezTo>
                  <a:pt x="150891" y="416459"/>
                  <a:pt x="164471" y="452674"/>
                  <a:pt x="181069" y="497941"/>
                </a:cubicBezTo>
                <a:cubicBezTo>
                  <a:pt x="197667" y="543208"/>
                  <a:pt x="220301" y="599038"/>
                  <a:pt x="235390" y="642796"/>
                </a:cubicBezTo>
                <a:cubicBezTo>
                  <a:pt x="250479" y="686554"/>
                  <a:pt x="256515" y="718242"/>
                  <a:pt x="271604" y="760491"/>
                </a:cubicBezTo>
                <a:cubicBezTo>
                  <a:pt x="286693" y="802740"/>
                  <a:pt x="309326" y="855552"/>
                  <a:pt x="325924" y="896293"/>
                </a:cubicBezTo>
                <a:cubicBezTo>
                  <a:pt x="342522" y="937034"/>
                  <a:pt x="353085" y="964194"/>
                  <a:pt x="371192" y="1004935"/>
                </a:cubicBezTo>
                <a:cubicBezTo>
                  <a:pt x="389299" y="1045676"/>
                  <a:pt x="416459" y="1099997"/>
                  <a:pt x="434566" y="1140737"/>
                </a:cubicBezTo>
                <a:cubicBezTo>
                  <a:pt x="452673" y="1181478"/>
                  <a:pt x="463235" y="1214673"/>
                  <a:pt x="479833" y="1249378"/>
                </a:cubicBezTo>
                <a:cubicBezTo>
                  <a:pt x="496431" y="1284083"/>
                  <a:pt x="519065" y="1315770"/>
                  <a:pt x="534154" y="1348966"/>
                </a:cubicBezTo>
                <a:cubicBezTo>
                  <a:pt x="549243" y="1382162"/>
                  <a:pt x="570368" y="1448554"/>
                  <a:pt x="570368" y="1448554"/>
                </a:cubicBezTo>
                <a:cubicBezTo>
                  <a:pt x="588475" y="1484768"/>
                  <a:pt x="618654" y="1525509"/>
                  <a:pt x="642796" y="1566250"/>
                </a:cubicBezTo>
                <a:cubicBezTo>
                  <a:pt x="666938" y="1606991"/>
                  <a:pt x="692589" y="1652257"/>
                  <a:pt x="715223" y="1692998"/>
                </a:cubicBezTo>
                <a:cubicBezTo>
                  <a:pt x="737857" y="1733739"/>
                  <a:pt x="754455" y="1771461"/>
                  <a:pt x="778598" y="1810693"/>
                </a:cubicBezTo>
                <a:cubicBezTo>
                  <a:pt x="802741" y="1849925"/>
                  <a:pt x="832919" y="1893683"/>
                  <a:pt x="860079" y="1928388"/>
                </a:cubicBezTo>
                <a:cubicBezTo>
                  <a:pt x="887239" y="1963093"/>
                  <a:pt x="918926" y="1990254"/>
                  <a:pt x="941560" y="2018923"/>
                </a:cubicBezTo>
                <a:cubicBezTo>
                  <a:pt x="964194" y="2047592"/>
                  <a:pt x="974756" y="2074753"/>
                  <a:pt x="995881" y="2100404"/>
                </a:cubicBezTo>
                <a:cubicBezTo>
                  <a:pt x="1017006" y="2126055"/>
                  <a:pt x="1041149" y="2148690"/>
                  <a:pt x="1068309" y="2172832"/>
                </a:cubicBezTo>
                <a:cubicBezTo>
                  <a:pt x="1095469" y="2196974"/>
                  <a:pt x="1124138" y="2222625"/>
                  <a:pt x="1158843" y="2245259"/>
                </a:cubicBezTo>
                <a:cubicBezTo>
                  <a:pt x="1193548" y="2267893"/>
                  <a:pt x="1240324" y="2292036"/>
                  <a:pt x="1276538" y="2308634"/>
                </a:cubicBezTo>
                <a:cubicBezTo>
                  <a:pt x="1312752" y="2325232"/>
                  <a:pt x="1348966" y="2334286"/>
                  <a:pt x="1376126" y="2344848"/>
                </a:cubicBezTo>
                <a:cubicBezTo>
                  <a:pt x="1403287" y="2355410"/>
                  <a:pt x="1415358" y="2364464"/>
                  <a:pt x="1439501" y="2372008"/>
                </a:cubicBezTo>
                <a:cubicBezTo>
                  <a:pt x="1463644" y="2379552"/>
                  <a:pt x="1490804" y="2387097"/>
                  <a:pt x="1520982" y="2390115"/>
                </a:cubicBezTo>
                <a:cubicBezTo>
                  <a:pt x="1551160" y="2393133"/>
                  <a:pt x="1582847" y="2396151"/>
                  <a:pt x="1620570" y="2390115"/>
                </a:cubicBezTo>
                <a:cubicBezTo>
                  <a:pt x="1658293" y="2384079"/>
                  <a:pt x="1706578" y="2373517"/>
                  <a:pt x="1747318" y="2353901"/>
                </a:cubicBezTo>
                <a:cubicBezTo>
                  <a:pt x="1788059" y="2334285"/>
                  <a:pt x="1827290" y="2299579"/>
                  <a:pt x="1865013" y="2272419"/>
                </a:cubicBezTo>
                <a:cubicBezTo>
                  <a:pt x="1902736" y="2245259"/>
                  <a:pt x="1943477" y="2221116"/>
                  <a:pt x="1973655" y="2190938"/>
                </a:cubicBezTo>
                <a:cubicBezTo>
                  <a:pt x="2003833" y="2160760"/>
                  <a:pt x="2020432" y="2127565"/>
                  <a:pt x="2046083" y="2091351"/>
                </a:cubicBezTo>
                <a:cubicBezTo>
                  <a:pt x="2071735" y="2055137"/>
                  <a:pt x="2100404" y="2011379"/>
                  <a:pt x="2127564" y="1973656"/>
                </a:cubicBezTo>
                <a:cubicBezTo>
                  <a:pt x="2154724" y="1935933"/>
                  <a:pt x="2183394" y="1899719"/>
                  <a:pt x="2209045" y="1865014"/>
                </a:cubicBezTo>
                <a:cubicBezTo>
                  <a:pt x="2234696" y="1830309"/>
                  <a:pt x="2257330" y="1803149"/>
                  <a:pt x="2281473" y="1765426"/>
                </a:cubicBezTo>
                <a:cubicBezTo>
                  <a:pt x="2305616" y="1727703"/>
                  <a:pt x="2328250" y="1682435"/>
                  <a:pt x="2353901" y="1638677"/>
                </a:cubicBezTo>
                <a:cubicBezTo>
                  <a:pt x="2379552" y="1594919"/>
                  <a:pt x="2409731" y="1549651"/>
                  <a:pt x="2435382" y="1502875"/>
                </a:cubicBezTo>
                <a:cubicBezTo>
                  <a:pt x="2461033" y="1456099"/>
                  <a:pt x="2485176" y="1404796"/>
                  <a:pt x="2507810" y="1358020"/>
                </a:cubicBezTo>
                <a:cubicBezTo>
                  <a:pt x="2530444" y="1311244"/>
                  <a:pt x="2571184" y="1222218"/>
                  <a:pt x="2571184" y="1222218"/>
                </a:cubicBezTo>
                <a:cubicBezTo>
                  <a:pt x="2593818" y="1173933"/>
                  <a:pt x="2620978" y="1122630"/>
                  <a:pt x="2643612" y="1068309"/>
                </a:cubicBezTo>
                <a:cubicBezTo>
                  <a:pt x="2666246" y="1013988"/>
                  <a:pt x="2687370" y="950614"/>
                  <a:pt x="2706986" y="896293"/>
                </a:cubicBezTo>
                <a:cubicBezTo>
                  <a:pt x="2726602" y="841972"/>
                  <a:pt x="2743200" y="789160"/>
                  <a:pt x="2761307" y="742384"/>
                </a:cubicBezTo>
                <a:cubicBezTo>
                  <a:pt x="2779414" y="695608"/>
                  <a:pt x="2794502" y="669957"/>
                  <a:pt x="2815627" y="615636"/>
                </a:cubicBezTo>
                <a:cubicBezTo>
                  <a:pt x="2836752" y="561315"/>
                  <a:pt x="2868439" y="472289"/>
                  <a:pt x="2888055" y="416459"/>
                </a:cubicBezTo>
                <a:cubicBezTo>
                  <a:pt x="2907671" y="360629"/>
                  <a:pt x="2933323" y="280657"/>
                  <a:pt x="2933323" y="280657"/>
                </a:cubicBezTo>
                <a:cubicBezTo>
                  <a:pt x="2946903" y="239917"/>
                  <a:pt x="2954447" y="218792"/>
                  <a:pt x="2969536" y="172016"/>
                </a:cubicBezTo>
                <a:cubicBezTo>
                  <a:pt x="2984625" y="125240"/>
                  <a:pt x="3004241" y="62620"/>
                  <a:pt x="3023857" y="0"/>
                </a:cubicBezTo>
              </a:path>
            </a:pathLst>
          </a:custGeom>
          <a:noFill/>
          <a:scene3d>
            <a:camera prst="orthographicFront">
              <a:rot lat="10800000" lon="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Nadpis 1"/>
              <p:cNvSpPr txBox="1">
                <a:spLocks/>
              </p:cNvSpPr>
              <p:nvPr/>
            </p:nvSpPr>
            <p:spPr>
              <a:xfrm>
                <a:off x="495150" y="3674747"/>
                <a:ext cx="792088" cy="592217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 xmlns:m="http://schemas.openxmlformats.org/officeDocument/2006/math">
                    <m:r>
                      <a:rPr kumimoji="0" lang="cs-CZ" sz="320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−</m:t>
                    </m:r>
                  </m:oMath>
                </a14:m>
                <a:r>
                  <a:rPr kumimoji="0" lang="cs-CZ" sz="320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2</a:t>
                </a: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5150" y="3674747"/>
                <a:ext cx="792088" cy="592217"/>
              </a:xfrm>
              <a:prstGeom prst="rect">
                <a:avLst/>
              </a:prstGeom>
              <a:blipFill rotWithShape="1">
                <a:blip r:embed="rId5"/>
                <a:stretch>
                  <a:fillRect t="-14433" r="-7692" b="-309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1" name="Přímá spojnice 30"/>
          <p:cNvCxnSpPr/>
          <p:nvPr/>
        </p:nvCxnSpPr>
        <p:spPr>
          <a:xfrm flipV="1">
            <a:off x="1259632" y="4185084"/>
            <a:ext cx="0" cy="216024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3330104" y="4160676"/>
            <a:ext cx="0" cy="216024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Nadpis 1"/>
              <p:cNvSpPr txBox="1">
                <a:spLocks/>
              </p:cNvSpPr>
              <p:nvPr/>
            </p:nvSpPr>
            <p:spPr>
              <a:xfrm>
                <a:off x="3216189" y="3708034"/>
                <a:ext cx="576064" cy="592217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kumimoji="0" lang="cs-CZ" sz="3200" b="0" i="1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3</m:t>
                      </m:r>
                    </m:oMath>
                  </m:oMathPara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4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16189" y="3708034"/>
                <a:ext cx="576064" cy="59221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Nadpis 1"/>
              <p:cNvSpPr txBox="1">
                <a:spLocks/>
              </p:cNvSpPr>
              <p:nvPr/>
            </p:nvSpPr>
            <p:spPr>
              <a:xfrm>
                <a:off x="3906167" y="1438048"/>
                <a:ext cx="5130329" cy="622800"/>
              </a:xfrm>
              <a:prstGeom prst="rect">
                <a:avLst/>
              </a:prstGeom>
            </p:spPr>
            <p:txBody>
              <a:bodyPr/>
              <a:lstStyle/>
              <a:p>
                <a:pPr marL="457200" indent="-457200">
                  <a:spcBef>
                    <a:spcPct val="0"/>
                  </a:spcBef>
                  <a:buFont typeface="Wingdings" pitchFamily="2" charset="2"/>
                  <a:buChar char="Ø"/>
                  <a:defRPr/>
                </a:pPr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Parabola prochází body </a:t>
                </a:r>
                <a:r>
                  <a:rPr lang="cs-CZ" sz="2800" dirty="0">
                    <a:latin typeface="Times New Roman" pitchFamily="18" charset="0"/>
                    <a:ea typeface="+mj-ea"/>
                    <a:cs typeface="Times New Roman" pitchFamily="18" charset="0"/>
                  </a:rPr>
                  <a:t>3</a:t>
                </a:r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ea typeface="+mj-ea"/>
                        <a:cs typeface="Times New Roman" pitchFamily="18" charset="0"/>
                      </a:rPr>
                      <m:t>−2</m:t>
                    </m:r>
                  </m:oMath>
                </a14:m>
                <a:endParaRPr lang="cs-CZ" sz="2800" dirty="0" smtClean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06167" y="1438048"/>
                <a:ext cx="5130329" cy="622800"/>
              </a:xfrm>
              <a:prstGeom prst="rect">
                <a:avLst/>
              </a:prstGeom>
              <a:blipFill rotWithShape="1">
                <a:blip r:embed="rId7"/>
                <a:stretch>
                  <a:fillRect l="-2140" t="-9804" b="-107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Nadpis 1"/>
              <p:cNvSpPr txBox="1">
                <a:spLocks/>
              </p:cNvSpPr>
              <p:nvPr/>
            </p:nvSpPr>
            <p:spPr>
              <a:xfrm>
                <a:off x="4067944" y="2079832"/>
                <a:ext cx="4464496" cy="657200"/>
              </a:xfrm>
              <a:prstGeom prst="rect">
                <a:avLst/>
              </a:prstGeom>
            </p:spPr>
            <p:txBody>
              <a:bodyPr/>
              <a:lstStyle/>
              <a:p>
                <a:pPr marL="457200" indent="-457200">
                  <a:spcBef>
                    <a:spcPct val="0"/>
                  </a:spcBef>
                  <a:buFont typeface="Wingdings" pitchFamily="2" charset="2"/>
                  <a:buChar char="Ø"/>
                  <a:defRPr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𝑦</m:t>
                        </m:r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=−</m:t>
                        </m:r>
                        <m:r>
                          <a:rPr lang="cs-CZ" sz="28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8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chemeClr val="tx1"/>
                        </a:solidFill>
                        <a:latin typeface="Cambria Math"/>
                      </a:rPr>
                      <m:t>+</m:t>
                    </m:r>
                    <m:r>
                      <a:rPr lang="cs-CZ" sz="2800" b="0" i="1" smtClean="0">
                        <a:solidFill>
                          <a:schemeClr val="tx1"/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chemeClr val="tx1"/>
                        </a:solidFill>
                        <a:latin typeface="Cambria Math"/>
                      </a:rPr>
                      <m:t>+6 ⇒</m:t>
                    </m:r>
                  </m:oMath>
                </a14:m>
                <a:r>
                  <a:rPr lang="cs-CZ" sz="2800" b="0" i="0" dirty="0" smtClean="0">
                    <a:solidFill>
                      <a:schemeClr val="tx1"/>
                    </a:solidFill>
                    <a:latin typeface="Times New Roman" pitchFamily="18" charset="0"/>
                  </a:rPr>
                  <a:t> parabola má tvar </a:t>
                </a:r>
                <a:r>
                  <a:rPr lang="cs-CZ" sz="2800" dirty="0" smtClean="0">
                    <a:latin typeface="Times New Roman" pitchFamily="18" charset="0"/>
                  </a:rPr>
                  <a:t>kopečku</a:t>
                </a:r>
                <a:r>
                  <a:rPr lang="cs-CZ" sz="3200" b="0" i="0" dirty="0" smtClean="0">
                    <a:solidFill>
                      <a:schemeClr val="tx1"/>
                    </a:solidFill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solidFill>
                      <a:schemeClr val="tx1"/>
                    </a:solidFill>
                    <a:latin typeface="Times New Roman" pitchFamily="18" charset="0"/>
                  </a:rPr>
                </a:br>
                <a:endParaRPr lang="cs-CZ" sz="3200" b="0" i="0" dirty="0" smtClean="0">
                  <a:solidFill>
                    <a:schemeClr val="tx1"/>
                  </a:solidFill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3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67944" y="2079832"/>
                <a:ext cx="4464496" cy="657200"/>
              </a:xfrm>
              <a:prstGeom prst="rect">
                <a:avLst/>
              </a:prstGeom>
              <a:blipFill rotWithShape="1">
                <a:blip r:embed="rId8"/>
                <a:stretch>
                  <a:fillRect b="-694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8" name="Nadpis 1"/>
          <p:cNvSpPr txBox="1">
            <a:spLocks/>
          </p:cNvSpPr>
          <p:nvPr/>
        </p:nvSpPr>
        <p:spPr>
          <a:xfrm>
            <a:off x="4074854" y="3236699"/>
            <a:ext cx="4968552" cy="622800"/>
          </a:xfrm>
          <a:prstGeom prst="rect">
            <a:avLst/>
          </a:prstGeom>
        </p:spPr>
        <p:txBody>
          <a:bodyPr/>
          <a:lstStyle/>
          <a:p>
            <a:pPr marL="457200" indent="-457200">
              <a:spcBef>
                <a:spcPct val="0"/>
              </a:spcBef>
              <a:buFont typeface="Wingdings" pitchFamily="2" charset="2"/>
              <a:buChar char="Ø"/>
              <a:defRPr/>
            </a:pPr>
            <a:r>
              <a:rPr lang="cs-CZ" sz="2800" dirty="0">
                <a:latin typeface="Times New Roman" pitchFamily="18" charset="0"/>
                <a:ea typeface="+mj-ea"/>
                <a:cs typeface="Times New Roman" pitchFamily="18" charset="0"/>
              </a:rPr>
              <a:t>Pokud se </a:t>
            </a: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vyskytuje </a:t>
            </a:r>
            <a:r>
              <a:rPr lang="cs-CZ" sz="2800" dirty="0">
                <a:latin typeface="Times New Roman" pitchFamily="18" charset="0"/>
                <a:ea typeface="+mj-ea"/>
                <a:cs typeface="Times New Roman" pitchFamily="18" charset="0"/>
              </a:rPr>
              <a:t>graf nad osou, je v </a:t>
            </a: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těchto </a:t>
            </a:r>
            <a:r>
              <a:rPr lang="cs-CZ" sz="2800" dirty="0">
                <a:latin typeface="Times New Roman" pitchFamily="18" charset="0"/>
                <a:ea typeface="+mj-ea"/>
                <a:cs typeface="Times New Roman" pitchFamily="18" charset="0"/>
              </a:rPr>
              <a:t>místech nerovnice větší než nula. Pokud se graf nachází pod osou, je v těchto místech nerovnice záporná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cxnSp>
        <p:nvCxnSpPr>
          <p:cNvPr id="42" name="Přímá spojnice 41"/>
          <p:cNvCxnSpPr/>
          <p:nvPr/>
        </p:nvCxnSpPr>
        <p:spPr>
          <a:xfrm flipH="1" flipV="1">
            <a:off x="1187625" y="2636912"/>
            <a:ext cx="72007" cy="3600400"/>
          </a:xfrm>
          <a:prstGeom prst="line">
            <a:avLst/>
          </a:prstGeom>
          <a:ln w="158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 flipV="1">
            <a:off x="3294100" y="2737032"/>
            <a:ext cx="72007" cy="3600400"/>
          </a:xfrm>
          <a:prstGeom prst="line">
            <a:avLst/>
          </a:prstGeom>
          <a:ln w="158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Plus 47"/>
          <p:cNvSpPr/>
          <p:nvPr/>
        </p:nvSpPr>
        <p:spPr>
          <a:xfrm>
            <a:off x="1875053" y="3373971"/>
            <a:ext cx="677667" cy="75608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Minus 49"/>
          <p:cNvSpPr/>
          <p:nvPr/>
        </p:nvSpPr>
        <p:spPr>
          <a:xfrm>
            <a:off x="3504221" y="4268688"/>
            <a:ext cx="635241" cy="504056"/>
          </a:xfrm>
          <a:prstGeom prst="mathMinus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inus 20"/>
          <p:cNvSpPr/>
          <p:nvPr/>
        </p:nvSpPr>
        <p:spPr>
          <a:xfrm>
            <a:off x="464575" y="4207036"/>
            <a:ext cx="635241" cy="504056"/>
          </a:xfrm>
          <a:prstGeom prst="mathMinus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2999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25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75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75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00"/>
                            </p:stCondLst>
                            <p:childTnLst>
                              <p:par>
                                <p:cTn id="7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00"/>
                            </p:stCondLst>
                            <p:childTnLst>
                              <p:par>
                                <p:cTn id="7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8" grpId="0" animBg="1"/>
      <p:bldP spid="30" grpId="0"/>
      <p:bldP spid="34" grpId="0"/>
      <p:bldP spid="35" grpId="0"/>
      <p:bldP spid="37" grpId="0"/>
      <p:bldP spid="38" grpId="0"/>
      <p:bldP spid="48" grpId="0" animBg="1"/>
      <p:bldP spid="50" grpId="0" animBg="1"/>
      <p:bldP spid="2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188640"/>
            <a:ext cx="8640960" cy="114300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Př. </a:t>
            </a:r>
            <a:r>
              <a:rPr lang="en-US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2</a:t>
            </a:r>
            <a:endParaRPr lang="cs-CZ" sz="3200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>
              <a:spcBef>
                <a:spcPct val="0"/>
              </a:spcBef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Vyřešte kvadratickou nerovnici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365941" y="1362466"/>
            <a:ext cx="3702004" cy="69838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endParaRPr lang="cs-CZ" sz="3200" b="0" i="0" dirty="0" smtClean="0">
              <a:latin typeface="Times New Roman" pitchFamily="18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203849" y="1438048"/>
            <a:ext cx="5256584" cy="62280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Hledáme čísla větší než 0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Nadpis 1"/>
              <p:cNvSpPr txBox="1">
                <a:spLocks/>
              </p:cNvSpPr>
              <p:nvPr/>
            </p:nvSpPr>
            <p:spPr>
              <a:xfrm>
                <a:off x="5637828" y="674440"/>
                <a:ext cx="3096344" cy="6572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sz="320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320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+</m:t>
                      </m:r>
                      <m:r>
                        <a:rPr lang="cs-CZ" sz="3200" b="0" i="1" smtClean="0">
                          <a:latin typeface="Cambria Math"/>
                        </a:rPr>
                        <m:t>𝑥</m:t>
                      </m:r>
                      <m:r>
                        <a:rPr lang="cs-CZ" sz="3200" b="0" i="1" smtClean="0">
                          <a:latin typeface="Cambria Math"/>
                        </a:rPr>
                        <m:t>+6&gt;0</m:t>
                      </m:r>
                    </m:oMath>
                  </m:oMathPara>
                </a14:m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37828" y="674440"/>
                <a:ext cx="3096344" cy="65720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5"/>
          <p:cNvCxnSpPr/>
          <p:nvPr/>
        </p:nvCxnSpPr>
        <p:spPr>
          <a:xfrm>
            <a:off x="107504" y="4293096"/>
            <a:ext cx="4212770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Volný tvar 27"/>
          <p:cNvSpPr/>
          <p:nvPr/>
        </p:nvSpPr>
        <p:spPr>
          <a:xfrm>
            <a:off x="755576" y="3071888"/>
            <a:ext cx="3023857" cy="2393599"/>
          </a:xfrm>
          <a:custGeom>
            <a:avLst/>
            <a:gdLst>
              <a:gd name="connsiteX0" fmla="*/ 0 w 3023857"/>
              <a:gd name="connsiteY0" fmla="*/ 0 h 2394243"/>
              <a:gd name="connsiteX1" fmla="*/ 54321 w 3023857"/>
              <a:gd name="connsiteY1" fmla="*/ 135802 h 2394243"/>
              <a:gd name="connsiteX2" fmla="*/ 90534 w 3023857"/>
              <a:gd name="connsiteY2" fmla="*/ 226337 h 2394243"/>
              <a:gd name="connsiteX3" fmla="*/ 135802 w 3023857"/>
              <a:gd name="connsiteY3" fmla="*/ 371192 h 2394243"/>
              <a:gd name="connsiteX4" fmla="*/ 181069 w 3023857"/>
              <a:gd name="connsiteY4" fmla="*/ 497941 h 2394243"/>
              <a:gd name="connsiteX5" fmla="*/ 235390 w 3023857"/>
              <a:gd name="connsiteY5" fmla="*/ 642796 h 2394243"/>
              <a:gd name="connsiteX6" fmla="*/ 271604 w 3023857"/>
              <a:gd name="connsiteY6" fmla="*/ 760491 h 2394243"/>
              <a:gd name="connsiteX7" fmla="*/ 325924 w 3023857"/>
              <a:gd name="connsiteY7" fmla="*/ 896293 h 2394243"/>
              <a:gd name="connsiteX8" fmla="*/ 371192 w 3023857"/>
              <a:gd name="connsiteY8" fmla="*/ 1004935 h 2394243"/>
              <a:gd name="connsiteX9" fmla="*/ 434566 w 3023857"/>
              <a:gd name="connsiteY9" fmla="*/ 1140737 h 2394243"/>
              <a:gd name="connsiteX10" fmla="*/ 479833 w 3023857"/>
              <a:gd name="connsiteY10" fmla="*/ 1249378 h 2394243"/>
              <a:gd name="connsiteX11" fmla="*/ 534154 w 3023857"/>
              <a:gd name="connsiteY11" fmla="*/ 1348966 h 2394243"/>
              <a:gd name="connsiteX12" fmla="*/ 597528 w 3023857"/>
              <a:gd name="connsiteY12" fmla="*/ 1475715 h 2394243"/>
              <a:gd name="connsiteX13" fmla="*/ 642796 w 3023857"/>
              <a:gd name="connsiteY13" fmla="*/ 1566250 h 2394243"/>
              <a:gd name="connsiteX14" fmla="*/ 715223 w 3023857"/>
              <a:gd name="connsiteY14" fmla="*/ 1692998 h 2394243"/>
              <a:gd name="connsiteX15" fmla="*/ 778598 w 3023857"/>
              <a:gd name="connsiteY15" fmla="*/ 1810693 h 2394243"/>
              <a:gd name="connsiteX16" fmla="*/ 860079 w 3023857"/>
              <a:gd name="connsiteY16" fmla="*/ 1928388 h 2394243"/>
              <a:gd name="connsiteX17" fmla="*/ 941560 w 3023857"/>
              <a:gd name="connsiteY17" fmla="*/ 2018923 h 2394243"/>
              <a:gd name="connsiteX18" fmla="*/ 995881 w 3023857"/>
              <a:gd name="connsiteY18" fmla="*/ 2100404 h 2394243"/>
              <a:gd name="connsiteX19" fmla="*/ 1068309 w 3023857"/>
              <a:gd name="connsiteY19" fmla="*/ 2172832 h 2394243"/>
              <a:gd name="connsiteX20" fmla="*/ 1158843 w 3023857"/>
              <a:gd name="connsiteY20" fmla="*/ 2245259 h 2394243"/>
              <a:gd name="connsiteX21" fmla="*/ 1276538 w 3023857"/>
              <a:gd name="connsiteY21" fmla="*/ 2308634 h 2394243"/>
              <a:gd name="connsiteX22" fmla="*/ 1376126 w 3023857"/>
              <a:gd name="connsiteY22" fmla="*/ 2344848 h 2394243"/>
              <a:gd name="connsiteX23" fmla="*/ 1439501 w 3023857"/>
              <a:gd name="connsiteY23" fmla="*/ 2372008 h 2394243"/>
              <a:gd name="connsiteX24" fmla="*/ 1520982 w 3023857"/>
              <a:gd name="connsiteY24" fmla="*/ 2390115 h 2394243"/>
              <a:gd name="connsiteX25" fmla="*/ 1620570 w 3023857"/>
              <a:gd name="connsiteY25" fmla="*/ 2390115 h 2394243"/>
              <a:gd name="connsiteX26" fmla="*/ 1711105 w 3023857"/>
              <a:gd name="connsiteY26" fmla="*/ 2344848 h 2394243"/>
              <a:gd name="connsiteX27" fmla="*/ 1828800 w 3023857"/>
              <a:gd name="connsiteY27" fmla="*/ 2281473 h 2394243"/>
              <a:gd name="connsiteX28" fmla="*/ 1937441 w 3023857"/>
              <a:gd name="connsiteY28" fmla="*/ 2199992 h 2394243"/>
              <a:gd name="connsiteX29" fmla="*/ 2046083 w 3023857"/>
              <a:gd name="connsiteY29" fmla="*/ 2091351 h 2394243"/>
              <a:gd name="connsiteX30" fmla="*/ 2127564 w 3023857"/>
              <a:gd name="connsiteY30" fmla="*/ 1973656 h 2394243"/>
              <a:gd name="connsiteX31" fmla="*/ 2209045 w 3023857"/>
              <a:gd name="connsiteY31" fmla="*/ 1865014 h 2394243"/>
              <a:gd name="connsiteX32" fmla="*/ 2281473 w 3023857"/>
              <a:gd name="connsiteY32" fmla="*/ 1765426 h 2394243"/>
              <a:gd name="connsiteX33" fmla="*/ 2353901 w 3023857"/>
              <a:gd name="connsiteY33" fmla="*/ 1638677 h 2394243"/>
              <a:gd name="connsiteX34" fmla="*/ 2435382 w 3023857"/>
              <a:gd name="connsiteY34" fmla="*/ 1502875 h 2394243"/>
              <a:gd name="connsiteX35" fmla="*/ 2507810 w 3023857"/>
              <a:gd name="connsiteY35" fmla="*/ 1358020 h 2394243"/>
              <a:gd name="connsiteX36" fmla="*/ 2571184 w 3023857"/>
              <a:gd name="connsiteY36" fmla="*/ 1222218 h 2394243"/>
              <a:gd name="connsiteX37" fmla="*/ 2643612 w 3023857"/>
              <a:gd name="connsiteY37" fmla="*/ 1068309 h 2394243"/>
              <a:gd name="connsiteX38" fmla="*/ 2706986 w 3023857"/>
              <a:gd name="connsiteY38" fmla="*/ 896293 h 2394243"/>
              <a:gd name="connsiteX39" fmla="*/ 2761307 w 3023857"/>
              <a:gd name="connsiteY39" fmla="*/ 742384 h 2394243"/>
              <a:gd name="connsiteX40" fmla="*/ 2815627 w 3023857"/>
              <a:gd name="connsiteY40" fmla="*/ 615636 h 2394243"/>
              <a:gd name="connsiteX41" fmla="*/ 2888055 w 3023857"/>
              <a:gd name="connsiteY41" fmla="*/ 416459 h 2394243"/>
              <a:gd name="connsiteX42" fmla="*/ 2933323 w 3023857"/>
              <a:gd name="connsiteY42" fmla="*/ 280657 h 2394243"/>
              <a:gd name="connsiteX43" fmla="*/ 2969536 w 3023857"/>
              <a:gd name="connsiteY43" fmla="*/ 172016 h 2394243"/>
              <a:gd name="connsiteX44" fmla="*/ 3023857 w 3023857"/>
              <a:gd name="connsiteY44" fmla="*/ 0 h 2394243"/>
              <a:gd name="connsiteX0" fmla="*/ 0 w 3023857"/>
              <a:gd name="connsiteY0" fmla="*/ 0 h 2395554"/>
              <a:gd name="connsiteX1" fmla="*/ 54321 w 3023857"/>
              <a:gd name="connsiteY1" fmla="*/ 135802 h 2395554"/>
              <a:gd name="connsiteX2" fmla="*/ 90534 w 3023857"/>
              <a:gd name="connsiteY2" fmla="*/ 226337 h 2395554"/>
              <a:gd name="connsiteX3" fmla="*/ 135802 w 3023857"/>
              <a:gd name="connsiteY3" fmla="*/ 371192 h 2395554"/>
              <a:gd name="connsiteX4" fmla="*/ 181069 w 3023857"/>
              <a:gd name="connsiteY4" fmla="*/ 497941 h 2395554"/>
              <a:gd name="connsiteX5" fmla="*/ 235390 w 3023857"/>
              <a:gd name="connsiteY5" fmla="*/ 642796 h 2395554"/>
              <a:gd name="connsiteX6" fmla="*/ 271604 w 3023857"/>
              <a:gd name="connsiteY6" fmla="*/ 760491 h 2395554"/>
              <a:gd name="connsiteX7" fmla="*/ 325924 w 3023857"/>
              <a:gd name="connsiteY7" fmla="*/ 896293 h 2395554"/>
              <a:gd name="connsiteX8" fmla="*/ 371192 w 3023857"/>
              <a:gd name="connsiteY8" fmla="*/ 1004935 h 2395554"/>
              <a:gd name="connsiteX9" fmla="*/ 434566 w 3023857"/>
              <a:gd name="connsiteY9" fmla="*/ 1140737 h 2395554"/>
              <a:gd name="connsiteX10" fmla="*/ 479833 w 3023857"/>
              <a:gd name="connsiteY10" fmla="*/ 1249378 h 2395554"/>
              <a:gd name="connsiteX11" fmla="*/ 534154 w 3023857"/>
              <a:gd name="connsiteY11" fmla="*/ 1348966 h 2395554"/>
              <a:gd name="connsiteX12" fmla="*/ 597528 w 3023857"/>
              <a:gd name="connsiteY12" fmla="*/ 1475715 h 2395554"/>
              <a:gd name="connsiteX13" fmla="*/ 642796 w 3023857"/>
              <a:gd name="connsiteY13" fmla="*/ 1566250 h 2395554"/>
              <a:gd name="connsiteX14" fmla="*/ 715223 w 3023857"/>
              <a:gd name="connsiteY14" fmla="*/ 1692998 h 2395554"/>
              <a:gd name="connsiteX15" fmla="*/ 778598 w 3023857"/>
              <a:gd name="connsiteY15" fmla="*/ 1810693 h 2395554"/>
              <a:gd name="connsiteX16" fmla="*/ 860079 w 3023857"/>
              <a:gd name="connsiteY16" fmla="*/ 1928388 h 2395554"/>
              <a:gd name="connsiteX17" fmla="*/ 941560 w 3023857"/>
              <a:gd name="connsiteY17" fmla="*/ 2018923 h 2395554"/>
              <a:gd name="connsiteX18" fmla="*/ 995881 w 3023857"/>
              <a:gd name="connsiteY18" fmla="*/ 2100404 h 2395554"/>
              <a:gd name="connsiteX19" fmla="*/ 1068309 w 3023857"/>
              <a:gd name="connsiteY19" fmla="*/ 2172832 h 2395554"/>
              <a:gd name="connsiteX20" fmla="*/ 1158843 w 3023857"/>
              <a:gd name="connsiteY20" fmla="*/ 2245259 h 2395554"/>
              <a:gd name="connsiteX21" fmla="*/ 1276538 w 3023857"/>
              <a:gd name="connsiteY21" fmla="*/ 2308634 h 2395554"/>
              <a:gd name="connsiteX22" fmla="*/ 1376126 w 3023857"/>
              <a:gd name="connsiteY22" fmla="*/ 2344848 h 2395554"/>
              <a:gd name="connsiteX23" fmla="*/ 1439501 w 3023857"/>
              <a:gd name="connsiteY23" fmla="*/ 2372008 h 2395554"/>
              <a:gd name="connsiteX24" fmla="*/ 1520982 w 3023857"/>
              <a:gd name="connsiteY24" fmla="*/ 2390115 h 2395554"/>
              <a:gd name="connsiteX25" fmla="*/ 1620570 w 3023857"/>
              <a:gd name="connsiteY25" fmla="*/ 2390115 h 2395554"/>
              <a:gd name="connsiteX26" fmla="*/ 1756372 w 3023857"/>
              <a:gd name="connsiteY26" fmla="*/ 2326741 h 2395554"/>
              <a:gd name="connsiteX27" fmla="*/ 1828800 w 3023857"/>
              <a:gd name="connsiteY27" fmla="*/ 2281473 h 2395554"/>
              <a:gd name="connsiteX28" fmla="*/ 1937441 w 3023857"/>
              <a:gd name="connsiteY28" fmla="*/ 2199992 h 2395554"/>
              <a:gd name="connsiteX29" fmla="*/ 2046083 w 3023857"/>
              <a:gd name="connsiteY29" fmla="*/ 2091351 h 2395554"/>
              <a:gd name="connsiteX30" fmla="*/ 2127564 w 3023857"/>
              <a:gd name="connsiteY30" fmla="*/ 1973656 h 2395554"/>
              <a:gd name="connsiteX31" fmla="*/ 2209045 w 3023857"/>
              <a:gd name="connsiteY31" fmla="*/ 1865014 h 2395554"/>
              <a:gd name="connsiteX32" fmla="*/ 2281473 w 3023857"/>
              <a:gd name="connsiteY32" fmla="*/ 1765426 h 2395554"/>
              <a:gd name="connsiteX33" fmla="*/ 2353901 w 3023857"/>
              <a:gd name="connsiteY33" fmla="*/ 1638677 h 2395554"/>
              <a:gd name="connsiteX34" fmla="*/ 2435382 w 3023857"/>
              <a:gd name="connsiteY34" fmla="*/ 1502875 h 2395554"/>
              <a:gd name="connsiteX35" fmla="*/ 2507810 w 3023857"/>
              <a:gd name="connsiteY35" fmla="*/ 1358020 h 2395554"/>
              <a:gd name="connsiteX36" fmla="*/ 2571184 w 3023857"/>
              <a:gd name="connsiteY36" fmla="*/ 1222218 h 2395554"/>
              <a:gd name="connsiteX37" fmla="*/ 2643612 w 3023857"/>
              <a:gd name="connsiteY37" fmla="*/ 1068309 h 2395554"/>
              <a:gd name="connsiteX38" fmla="*/ 2706986 w 3023857"/>
              <a:gd name="connsiteY38" fmla="*/ 896293 h 2395554"/>
              <a:gd name="connsiteX39" fmla="*/ 2761307 w 3023857"/>
              <a:gd name="connsiteY39" fmla="*/ 742384 h 2395554"/>
              <a:gd name="connsiteX40" fmla="*/ 2815627 w 3023857"/>
              <a:gd name="connsiteY40" fmla="*/ 615636 h 2395554"/>
              <a:gd name="connsiteX41" fmla="*/ 2888055 w 3023857"/>
              <a:gd name="connsiteY41" fmla="*/ 416459 h 2395554"/>
              <a:gd name="connsiteX42" fmla="*/ 2933323 w 3023857"/>
              <a:gd name="connsiteY42" fmla="*/ 280657 h 2395554"/>
              <a:gd name="connsiteX43" fmla="*/ 2969536 w 3023857"/>
              <a:gd name="connsiteY43" fmla="*/ 172016 h 2395554"/>
              <a:gd name="connsiteX44" fmla="*/ 3023857 w 3023857"/>
              <a:gd name="connsiteY44" fmla="*/ 0 h 2395554"/>
              <a:gd name="connsiteX0" fmla="*/ 0 w 3023857"/>
              <a:gd name="connsiteY0" fmla="*/ 0 h 2395554"/>
              <a:gd name="connsiteX1" fmla="*/ 54321 w 3023857"/>
              <a:gd name="connsiteY1" fmla="*/ 135802 h 2395554"/>
              <a:gd name="connsiteX2" fmla="*/ 90534 w 3023857"/>
              <a:gd name="connsiteY2" fmla="*/ 226337 h 2395554"/>
              <a:gd name="connsiteX3" fmla="*/ 135802 w 3023857"/>
              <a:gd name="connsiteY3" fmla="*/ 371192 h 2395554"/>
              <a:gd name="connsiteX4" fmla="*/ 181069 w 3023857"/>
              <a:gd name="connsiteY4" fmla="*/ 497941 h 2395554"/>
              <a:gd name="connsiteX5" fmla="*/ 235390 w 3023857"/>
              <a:gd name="connsiteY5" fmla="*/ 642796 h 2395554"/>
              <a:gd name="connsiteX6" fmla="*/ 271604 w 3023857"/>
              <a:gd name="connsiteY6" fmla="*/ 760491 h 2395554"/>
              <a:gd name="connsiteX7" fmla="*/ 325924 w 3023857"/>
              <a:gd name="connsiteY7" fmla="*/ 896293 h 2395554"/>
              <a:gd name="connsiteX8" fmla="*/ 371192 w 3023857"/>
              <a:gd name="connsiteY8" fmla="*/ 1004935 h 2395554"/>
              <a:gd name="connsiteX9" fmla="*/ 434566 w 3023857"/>
              <a:gd name="connsiteY9" fmla="*/ 1140737 h 2395554"/>
              <a:gd name="connsiteX10" fmla="*/ 479833 w 3023857"/>
              <a:gd name="connsiteY10" fmla="*/ 1249378 h 2395554"/>
              <a:gd name="connsiteX11" fmla="*/ 534154 w 3023857"/>
              <a:gd name="connsiteY11" fmla="*/ 1348966 h 2395554"/>
              <a:gd name="connsiteX12" fmla="*/ 570368 w 3023857"/>
              <a:gd name="connsiteY12" fmla="*/ 1448554 h 2395554"/>
              <a:gd name="connsiteX13" fmla="*/ 642796 w 3023857"/>
              <a:gd name="connsiteY13" fmla="*/ 1566250 h 2395554"/>
              <a:gd name="connsiteX14" fmla="*/ 715223 w 3023857"/>
              <a:gd name="connsiteY14" fmla="*/ 1692998 h 2395554"/>
              <a:gd name="connsiteX15" fmla="*/ 778598 w 3023857"/>
              <a:gd name="connsiteY15" fmla="*/ 1810693 h 2395554"/>
              <a:gd name="connsiteX16" fmla="*/ 860079 w 3023857"/>
              <a:gd name="connsiteY16" fmla="*/ 1928388 h 2395554"/>
              <a:gd name="connsiteX17" fmla="*/ 941560 w 3023857"/>
              <a:gd name="connsiteY17" fmla="*/ 2018923 h 2395554"/>
              <a:gd name="connsiteX18" fmla="*/ 995881 w 3023857"/>
              <a:gd name="connsiteY18" fmla="*/ 2100404 h 2395554"/>
              <a:gd name="connsiteX19" fmla="*/ 1068309 w 3023857"/>
              <a:gd name="connsiteY19" fmla="*/ 2172832 h 2395554"/>
              <a:gd name="connsiteX20" fmla="*/ 1158843 w 3023857"/>
              <a:gd name="connsiteY20" fmla="*/ 2245259 h 2395554"/>
              <a:gd name="connsiteX21" fmla="*/ 1276538 w 3023857"/>
              <a:gd name="connsiteY21" fmla="*/ 2308634 h 2395554"/>
              <a:gd name="connsiteX22" fmla="*/ 1376126 w 3023857"/>
              <a:gd name="connsiteY22" fmla="*/ 2344848 h 2395554"/>
              <a:gd name="connsiteX23" fmla="*/ 1439501 w 3023857"/>
              <a:gd name="connsiteY23" fmla="*/ 2372008 h 2395554"/>
              <a:gd name="connsiteX24" fmla="*/ 1520982 w 3023857"/>
              <a:gd name="connsiteY24" fmla="*/ 2390115 h 2395554"/>
              <a:gd name="connsiteX25" fmla="*/ 1620570 w 3023857"/>
              <a:gd name="connsiteY25" fmla="*/ 2390115 h 2395554"/>
              <a:gd name="connsiteX26" fmla="*/ 1756372 w 3023857"/>
              <a:gd name="connsiteY26" fmla="*/ 2326741 h 2395554"/>
              <a:gd name="connsiteX27" fmla="*/ 1828800 w 3023857"/>
              <a:gd name="connsiteY27" fmla="*/ 2281473 h 2395554"/>
              <a:gd name="connsiteX28" fmla="*/ 1937441 w 3023857"/>
              <a:gd name="connsiteY28" fmla="*/ 2199992 h 2395554"/>
              <a:gd name="connsiteX29" fmla="*/ 2046083 w 3023857"/>
              <a:gd name="connsiteY29" fmla="*/ 2091351 h 2395554"/>
              <a:gd name="connsiteX30" fmla="*/ 2127564 w 3023857"/>
              <a:gd name="connsiteY30" fmla="*/ 1973656 h 2395554"/>
              <a:gd name="connsiteX31" fmla="*/ 2209045 w 3023857"/>
              <a:gd name="connsiteY31" fmla="*/ 1865014 h 2395554"/>
              <a:gd name="connsiteX32" fmla="*/ 2281473 w 3023857"/>
              <a:gd name="connsiteY32" fmla="*/ 1765426 h 2395554"/>
              <a:gd name="connsiteX33" fmla="*/ 2353901 w 3023857"/>
              <a:gd name="connsiteY33" fmla="*/ 1638677 h 2395554"/>
              <a:gd name="connsiteX34" fmla="*/ 2435382 w 3023857"/>
              <a:gd name="connsiteY34" fmla="*/ 1502875 h 2395554"/>
              <a:gd name="connsiteX35" fmla="*/ 2507810 w 3023857"/>
              <a:gd name="connsiteY35" fmla="*/ 1358020 h 2395554"/>
              <a:gd name="connsiteX36" fmla="*/ 2571184 w 3023857"/>
              <a:gd name="connsiteY36" fmla="*/ 1222218 h 2395554"/>
              <a:gd name="connsiteX37" fmla="*/ 2643612 w 3023857"/>
              <a:gd name="connsiteY37" fmla="*/ 1068309 h 2395554"/>
              <a:gd name="connsiteX38" fmla="*/ 2706986 w 3023857"/>
              <a:gd name="connsiteY38" fmla="*/ 896293 h 2395554"/>
              <a:gd name="connsiteX39" fmla="*/ 2761307 w 3023857"/>
              <a:gd name="connsiteY39" fmla="*/ 742384 h 2395554"/>
              <a:gd name="connsiteX40" fmla="*/ 2815627 w 3023857"/>
              <a:gd name="connsiteY40" fmla="*/ 615636 h 2395554"/>
              <a:gd name="connsiteX41" fmla="*/ 2888055 w 3023857"/>
              <a:gd name="connsiteY41" fmla="*/ 416459 h 2395554"/>
              <a:gd name="connsiteX42" fmla="*/ 2933323 w 3023857"/>
              <a:gd name="connsiteY42" fmla="*/ 280657 h 2395554"/>
              <a:gd name="connsiteX43" fmla="*/ 2969536 w 3023857"/>
              <a:gd name="connsiteY43" fmla="*/ 172016 h 2395554"/>
              <a:gd name="connsiteX44" fmla="*/ 3023857 w 3023857"/>
              <a:gd name="connsiteY44" fmla="*/ 0 h 2395554"/>
              <a:gd name="connsiteX0" fmla="*/ 0 w 3023857"/>
              <a:gd name="connsiteY0" fmla="*/ 0 h 2393599"/>
              <a:gd name="connsiteX1" fmla="*/ 54321 w 3023857"/>
              <a:gd name="connsiteY1" fmla="*/ 135802 h 2393599"/>
              <a:gd name="connsiteX2" fmla="*/ 90534 w 3023857"/>
              <a:gd name="connsiteY2" fmla="*/ 226337 h 2393599"/>
              <a:gd name="connsiteX3" fmla="*/ 135802 w 3023857"/>
              <a:gd name="connsiteY3" fmla="*/ 371192 h 2393599"/>
              <a:gd name="connsiteX4" fmla="*/ 181069 w 3023857"/>
              <a:gd name="connsiteY4" fmla="*/ 497941 h 2393599"/>
              <a:gd name="connsiteX5" fmla="*/ 235390 w 3023857"/>
              <a:gd name="connsiteY5" fmla="*/ 642796 h 2393599"/>
              <a:gd name="connsiteX6" fmla="*/ 271604 w 3023857"/>
              <a:gd name="connsiteY6" fmla="*/ 760491 h 2393599"/>
              <a:gd name="connsiteX7" fmla="*/ 325924 w 3023857"/>
              <a:gd name="connsiteY7" fmla="*/ 896293 h 2393599"/>
              <a:gd name="connsiteX8" fmla="*/ 371192 w 3023857"/>
              <a:gd name="connsiteY8" fmla="*/ 1004935 h 2393599"/>
              <a:gd name="connsiteX9" fmla="*/ 434566 w 3023857"/>
              <a:gd name="connsiteY9" fmla="*/ 1140737 h 2393599"/>
              <a:gd name="connsiteX10" fmla="*/ 479833 w 3023857"/>
              <a:gd name="connsiteY10" fmla="*/ 1249378 h 2393599"/>
              <a:gd name="connsiteX11" fmla="*/ 534154 w 3023857"/>
              <a:gd name="connsiteY11" fmla="*/ 1348966 h 2393599"/>
              <a:gd name="connsiteX12" fmla="*/ 570368 w 3023857"/>
              <a:gd name="connsiteY12" fmla="*/ 1448554 h 2393599"/>
              <a:gd name="connsiteX13" fmla="*/ 642796 w 3023857"/>
              <a:gd name="connsiteY13" fmla="*/ 1566250 h 2393599"/>
              <a:gd name="connsiteX14" fmla="*/ 715223 w 3023857"/>
              <a:gd name="connsiteY14" fmla="*/ 1692998 h 2393599"/>
              <a:gd name="connsiteX15" fmla="*/ 778598 w 3023857"/>
              <a:gd name="connsiteY15" fmla="*/ 1810693 h 2393599"/>
              <a:gd name="connsiteX16" fmla="*/ 860079 w 3023857"/>
              <a:gd name="connsiteY16" fmla="*/ 1928388 h 2393599"/>
              <a:gd name="connsiteX17" fmla="*/ 941560 w 3023857"/>
              <a:gd name="connsiteY17" fmla="*/ 2018923 h 2393599"/>
              <a:gd name="connsiteX18" fmla="*/ 995881 w 3023857"/>
              <a:gd name="connsiteY18" fmla="*/ 2100404 h 2393599"/>
              <a:gd name="connsiteX19" fmla="*/ 1068309 w 3023857"/>
              <a:gd name="connsiteY19" fmla="*/ 2172832 h 2393599"/>
              <a:gd name="connsiteX20" fmla="*/ 1158843 w 3023857"/>
              <a:gd name="connsiteY20" fmla="*/ 2245259 h 2393599"/>
              <a:gd name="connsiteX21" fmla="*/ 1276538 w 3023857"/>
              <a:gd name="connsiteY21" fmla="*/ 2308634 h 2393599"/>
              <a:gd name="connsiteX22" fmla="*/ 1376126 w 3023857"/>
              <a:gd name="connsiteY22" fmla="*/ 2344848 h 2393599"/>
              <a:gd name="connsiteX23" fmla="*/ 1439501 w 3023857"/>
              <a:gd name="connsiteY23" fmla="*/ 2372008 h 2393599"/>
              <a:gd name="connsiteX24" fmla="*/ 1520982 w 3023857"/>
              <a:gd name="connsiteY24" fmla="*/ 2390115 h 2393599"/>
              <a:gd name="connsiteX25" fmla="*/ 1620570 w 3023857"/>
              <a:gd name="connsiteY25" fmla="*/ 2390115 h 2393599"/>
              <a:gd name="connsiteX26" fmla="*/ 1747318 w 3023857"/>
              <a:gd name="connsiteY26" fmla="*/ 2353901 h 2393599"/>
              <a:gd name="connsiteX27" fmla="*/ 1828800 w 3023857"/>
              <a:gd name="connsiteY27" fmla="*/ 2281473 h 2393599"/>
              <a:gd name="connsiteX28" fmla="*/ 1937441 w 3023857"/>
              <a:gd name="connsiteY28" fmla="*/ 2199992 h 2393599"/>
              <a:gd name="connsiteX29" fmla="*/ 2046083 w 3023857"/>
              <a:gd name="connsiteY29" fmla="*/ 2091351 h 2393599"/>
              <a:gd name="connsiteX30" fmla="*/ 2127564 w 3023857"/>
              <a:gd name="connsiteY30" fmla="*/ 1973656 h 2393599"/>
              <a:gd name="connsiteX31" fmla="*/ 2209045 w 3023857"/>
              <a:gd name="connsiteY31" fmla="*/ 1865014 h 2393599"/>
              <a:gd name="connsiteX32" fmla="*/ 2281473 w 3023857"/>
              <a:gd name="connsiteY32" fmla="*/ 1765426 h 2393599"/>
              <a:gd name="connsiteX33" fmla="*/ 2353901 w 3023857"/>
              <a:gd name="connsiteY33" fmla="*/ 1638677 h 2393599"/>
              <a:gd name="connsiteX34" fmla="*/ 2435382 w 3023857"/>
              <a:gd name="connsiteY34" fmla="*/ 1502875 h 2393599"/>
              <a:gd name="connsiteX35" fmla="*/ 2507810 w 3023857"/>
              <a:gd name="connsiteY35" fmla="*/ 1358020 h 2393599"/>
              <a:gd name="connsiteX36" fmla="*/ 2571184 w 3023857"/>
              <a:gd name="connsiteY36" fmla="*/ 1222218 h 2393599"/>
              <a:gd name="connsiteX37" fmla="*/ 2643612 w 3023857"/>
              <a:gd name="connsiteY37" fmla="*/ 1068309 h 2393599"/>
              <a:gd name="connsiteX38" fmla="*/ 2706986 w 3023857"/>
              <a:gd name="connsiteY38" fmla="*/ 896293 h 2393599"/>
              <a:gd name="connsiteX39" fmla="*/ 2761307 w 3023857"/>
              <a:gd name="connsiteY39" fmla="*/ 742384 h 2393599"/>
              <a:gd name="connsiteX40" fmla="*/ 2815627 w 3023857"/>
              <a:gd name="connsiteY40" fmla="*/ 615636 h 2393599"/>
              <a:gd name="connsiteX41" fmla="*/ 2888055 w 3023857"/>
              <a:gd name="connsiteY41" fmla="*/ 416459 h 2393599"/>
              <a:gd name="connsiteX42" fmla="*/ 2933323 w 3023857"/>
              <a:gd name="connsiteY42" fmla="*/ 280657 h 2393599"/>
              <a:gd name="connsiteX43" fmla="*/ 2969536 w 3023857"/>
              <a:gd name="connsiteY43" fmla="*/ 172016 h 2393599"/>
              <a:gd name="connsiteX44" fmla="*/ 3023857 w 3023857"/>
              <a:gd name="connsiteY44" fmla="*/ 0 h 2393599"/>
              <a:gd name="connsiteX0" fmla="*/ 0 w 3023857"/>
              <a:gd name="connsiteY0" fmla="*/ 0 h 2393599"/>
              <a:gd name="connsiteX1" fmla="*/ 54321 w 3023857"/>
              <a:gd name="connsiteY1" fmla="*/ 135802 h 2393599"/>
              <a:gd name="connsiteX2" fmla="*/ 90534 w 3023857"/>
              <a:gd name="connsiteY2" fmla="*/ 226337 h 2393599"/>
              <a:gd name="connsiteX3" fmla="*/ 135802 w 3023857"/>
              <a:gd name="connsiteY3" fmla="*/ 371192 h 2393599"/>
              <a:gd name="connsiteX4" fmla="*/ 181069 w 3023857"/>
              <a:gd name="connsiteY4" fmla="*/ 497941 h 2393599"/>
              <a:gd name="connsiteX5" fmla="*/ 235390 w 3023857"/>
              <a:gd name="connsiteY5" fmla="*/ 642796 h 2393599"/>
              <a:gd name="connsiteX6" fmla="*/ 271604 w 3023857"/>
              <a:gd name="connsiteY6" fmla="*/ 760491 h 2393599"/>
              <a:gd name="connsiteX7" fmla="*/ 325924 w 3023857"/>
              <a:gd name="connsiteY7" fmla="*/ 896293 h 2393599"/>
              <a:gd name="connsiteX8" fmla="*/ 371192 w 3023857"/>
              <a:gd name="connsiteY8" fmla="*/ 1004935 h 2393599"/>
              <a:gd name="connsiteX9" fmla="*/ 434566 w 3023857"/>
              <a:gd name="connsiteY9" fmla="*/ 1140737 h 2393599"/>
              <a:gd name="connsiteX10" fmla="*/ 479833 w 3023857"/>
              <a:gd name="connsiteY10" fmla="*/ 1249378 h 2393599"/>
              <a:gd name="connsiteX11" fmla="*/ 534154 w 3023857"/>
              <a:gd name="connsiteY11" fmla="*/ 1348966 h 2393599"/>
              <a:gd name="connsiteX12" fmla="*/ 570368 w 3023857"/>
              <a:gd name="connsiteY12" fmla="*/ 1448554 h 2393599"/>
              <a:gd name="connsiteX13" fmla="*/ 642796 w 3023857"/>
              <a:gd name="connsiteY13" fmla="*/ 1566250 h 2393599"/>
              <a:gd name="connsiteX14" fmla="*/ 715223 w 3023857"/>
              <a:gd name="connsiteY14" fmla="*/ 1692998 h 2393599"/>
              <a:gd name="connsiteX15" fmla="*/ 778598 w 3023857"/>
              <a:gd name="connsiteY15" fmla="*/ 1810693 h 2393599"/>
              <a:gd name="connsiteX16" fmla="*/ 860079 w 3023857"/>
              <a:gd name="connsiteY16" fmla="*/ 1928388 h 2393599"/>
              <a:gd name="connsiteX17" fmla="*/ 941560 w 3023857"/>
              <a:gd name="connsiteY17" fmla="*/ 2018923 h 2393599"/>
              <a:gd name="connsiteX18" fmla="*/ 995881 w 3023857"/>
              <a:gd name="connsiteY18" fmla="*/ 2100404 h 2393599"/>
              <a:gd name="connsiteX19" fmla="*/ 1068309 w 3023857"/>
              <a:gd name="connsiteY19" fmla="*/ 2172832 h 2393599"/>
              <a:gd name="connsiteX20" fmla="*/ 1158843 w 3023857"/>
              <a:gd name="connsiteY20" fmla="*/ 2245259 h 2393599"/>
              <a:gd name="connsiteX21" fmla="*/ 1276538 w 3023857"/>
              <a:gd name="connsiteY21" fmla="*/ 2308634 h 2393599"/>
              <a:gd name="connsiteX22" fmla="*/ 1376126 w 3023857"/>
              <a:gd name="connsiteY22" fmla="*/ 2344848 h 2393599"/>
              <a:gd name="connsiteX23" fmla="*/ 1439501 w 3023857"/>
              <a:gd name="connsiteY23" fmla="*/ 2372008 h 2393599"/>
              <a:gd name="connsiteX24" fmla="*/ 1520982 w 3023857"/>
              <a:gd name="connsiteY24" fmla="*/ 2390115 h 2393599"/>
              <a:gd name="connsiteX25" fmla="*/ 1620570 w 3023857"/>
              <a:gd name="connsiteY25" fmla="*/ 2390115 h 2393599"/>
              <a:gd name="connsiteX26" fmla="*/ 1747318 w 3023857"/>
              <a:gd name="connsiteY26" fmla="*/ 2353901 h 2393599"/>
              <a:gd name="connsiteX27" fmla="*/ 1865013 w 3023857"/>
              <a:gd name="connsiteY27" fmla="*/ 2272419 h 2393599"/>
              <a:gd name="connsiteX28" fmla="*/ 1937441 w 3023857"/>
              <a:gd name="connsiteY28" fmla="*/ 2199992 h 2393599"/>
              <a:gd name="connsiteX29" fmla="*/ 2046083 w 3023857"/>
              <a:gd name="connsiteY29" fmla="*/ 2091351 h 2393599"/>
              <a:gd name="connsiteX30" fmla="*/ 2127564 w 3023857"/>
              <a:gd name="connsiteY30" fmla="*/ 1973656 h 2393599"/>
              <a:gd name="connsiteX31" fmla="*/ 2209045 w 3023857"/>
              <a:gd name="connsiteY31" fmla="*/ 1865014 h 2393599"/>
              <a:gd name="connsiteX32" fmla="*/ 2281473 w 3023857"/>
              <a:gd name="connsiteY32" fmla="*/ 1765426 h 2393599"/>
              <a:gd name="connsiteX33" fmla="*/ 2353901 w 3023857"/>
              <a:gd name="connsiteY33" fmla="*/ 1638677 h 2393599"/>
              <a:gd name="connsiteX34" fmla="*/ 2435382 w 3023857"/>
              <a:gd name="connsiteY34" fmla="*/ 1502875 h 2393599"/>
              <a:gd name="connsiteX35" fmla="*/ 2507810 w 3023857"/>
              <a:gd name="connsiteY35" fmla="*/ 1358020 h 2393599"/>
              <a:gd name="connsiteX36" fmla="*/ 2571184 w 3023857"/>
              <a:gd name="connsiteY36" fmla="*/ 1222218 h 2393599"/>
              <a:gd name="connsiteX37" fmla="*/ 2643612 w 3023857"/>
              <a:gd name="connsiteY37" fmla="*/ 1068309 h 2393599"/>
              <a:gd name="connsiteX38" fmla="*/ 2706986 w 3023857"/>
              <a:gd name="connsiteY38" fmla="*/ 896293 h 2393599"/>
              <a:gd name="connsiteX39" fmla="*/ 2761307 w 3023857"/>
              <a:gd name="connsiteY39" fmla="*/ 742384 h 2393599"/>
              <a:gd name="connsiteX40" fmla="*/ 2815627 w 3023857"/>
              <a:gd name="connsiteY40" fmla="*/ 615636 h 2393599"/>
              <a:gd name="connsiteX41" fmla="*/ 2888055 w 3023857"/>
              <a:gd name="connsiteY41" fmla="*/ 416459 h 2393599"/>
              <a:gd name="connsiteX42" fmla="*/ 2933323 w 3023857"/>
              <a:gd name="connsiteY42" fmla="*/ 280657 h 2393599"/>
              <a:gd name="connsiteX43" fmla="*/ 2969536 w 3023857"/>
              <a:gd name="connsiteY43" fmla="*/ 172016 h 2393599"/>
              <a:gd name="connsiteX44" fmla="*/ 3023857 w 3023857"/>
              <a:gd name="connsiteY44" fmla="*/ 0 h 2393599"/>
              <a:gd name="connsiteX0" fmla="*/ 0 w 3023857"/>
              <a:gd name="connsiteY0" fmla="*/ 0 h 2393599"/>
              <a:gd name="connsiteX1" fmla="*/ 54321 w 3023857"/>
              <a:gd name="connsiteY1" fmla="*/ 135802 h 2393599"/>
              <a:gd name="connsiteX2" fmla="*/ 90534 w 3023857"/>
              <a:gd name="connsiteY2" fmla="*/ 226337 h 2393599"/>
              <a:gd name="connsiteX3" fmla="*/ 135802 w 3023857"/>
              <a:gd name="connsiteY3" fmla="*/ 371192 h 2393599"/>
              <a:gd name="connsiteX4" fmla="*/ 181069 w 3023857"/>
              <a:gd name="connsiteY4" fmla="*/ 497941 h 2393599"/>
              <a:gd name="connsiteX5" fmla="*/ 235390 w 3023857"/>
              <a:gd name="connsiteY5" fmla="*/ 642796 h 2393599"/>
              <a:gd name="connsiteX6" fmla="*/ 271604 w 3023857"/>
              <a:gd name="connsiteY6" fmla="*/ 760491 h 2393599"/>
              <a:gd name="connsiteX7" fmla="*/ 325924 w 3023857"/>
              <a:gd name="connsiteY7" fmla="*/ 896293 h 2393599"/>
              <a:gd name="connsiteX8" fmla="*/ 371192 w 3023857"/>
              <a:gd name="connsiteY8" fmla="*/ 1004935 h 2393599"/>
              <a:gd name="connsiteX9" fmla="*/ 434566 w 3023857"/>
              <a:gd name="connsiteY9" fmla="*/ 1140737 h 2393599"/>
              <a:gd name="connsiteX10" fmla="*/ 479833 w 3023857"/>
              <a:gd name="connsiteY10" fmla="*/ 1249378 h 2393599"/>
              <a:gd name="connsiteX11" fmla="*/ 534154 w 3023857"/>
              <a:gd name="connsiteY11" fmla="*/ 1348966 h 2393599"/>
              <a:gd name="connsiteX12" fmla="*/ 570368 w 3023857"/>
              <a:gd name="connsiteY12" fmla="*/ 1448554 h 2393599"/>
              <a:gd name="connsiteX13" fmla="*/ 642796 w 3023857"/>
              <a:gd name="connsiteY13" fmla="*/ 1566250 h 2393599"/>
              <a:gd name="connsiteX14" fmla="*/ 715223 w 3023857"/>
              <a:gd name="connsiteY14" fmla="*/ 1692998 h 2393599"/>
              <a:gd name="connsiteX15" fmla="*/ 778598 w 3023857"/>
              <a:gd name="connsiteY15" fmla="*/ 1810693 h 2393599"/>
              <a:gd name="connsiteX16" fmla="*/ 860079 w 3023857"/>
              <a:gd name="connsiteY16" fmla="*/ 1928388 h 2393599"/>
              <a:gd name="connsiteX17" fmla="*/ 941560 w 3023857"/>
              <a:gd name="connsiteY17" fmla="*/ 2018923 h 2393599"/>
              <a:gd name="connsiteX18" fmla="*/ 995881 w 3023857"/>
              <a:gd name="connsiteY18" fmla="*/ 2100404 h 2393599"/>
              <a:gd name="connsiteX19" fmla="*/ 1068309 w 3023857"/>
              <a:gd name="connsiteY19" fmla="*/ 2172832 h 2393599"/>
              <a:gd name="connsiteX20" fmla="*/ 1158843 w 3023857"/>
              <a:gd name="connsiteY20" fmla="*/ 2245259 h 2393599"/>
              <a:gd name="connsiteX21" fmla="*/ 1276538 w 3023857"/>
              <a:gd name="connsiteY21" fmla="*/ 2308634 h 2393599"/>
              <a:gd name="connsiteX22" fmla="*/ 1376126 w 3023857"/>
              <a:gd name="connsiteY22" fmla="*/ 2344848 h 2393599"/>
              <a:gd name="connsiteX23" fmla="*/ 1439501 w 3023857"/>
              <a:gd name="connsiteY23" fmla="*/ 2372008 h 2393599"/>
              <a:gd name="connsiteX24" fmla="*/ 1520982 w 3023857"/>
              <a:gd name="connsiteY24" fmla="*/ 2390115 h 2393599"/>
              <a:gd name="connsiteX25" fmla="*/ 1620570 w 3023857"/>
              <a:gd name="connsiteY25" fmla="*/ 2390115 h 2393599"/>
              <a:gd name="connsiteX26" fmla="*/ 1747318 w 3023857"/>
              <a:gd name="connsiteY26" fmla="*/ 2353901 h 2393599"/>
              <a:gd name="connsiteX27" fmla="*/ 1865013 w 3023857"/>
              <a:gd name="connsiteY27" fmla="*/ 2272419 h 2393599"/>
              <a:gd name="connsiteX28" fmla="*/ 1973655 w 3023857"/>
              <a:gd name="connsiteY28" fmla="*/ 2190938 h 2393599"/>
              <a:gd name="connsiteX29" fmla="*/ 2046083 w 3023857"/>
              <a:gd name="connsiteY29" fmla="*/ 2091351 h 2393599"/>
              <a:gd name="connsiteX30" fmla="*/ 2127564 w 3023857"/>
              <a:gd name="connsiteY30" fmla="*/ 1973656 h 2393599"/>
              <a:gd name="connsiteX31" fmla="*/ 2209045 w 3023857"/>
              <a:gd name="connsiteY31" fmla="*/ 1865014 h 2393599"/>
              <a:gd name="connsiteX32" fmla="*/ 2281473 w 3023857"/>
              <a:gd name="connsiteY32" fmla="*/ 1765426 h 2393599"/>
              <a:gd name="connsiteX33" fmla="*/ 2353901 w 3023857"/>
              <a:gd name="connsiteY33" fmla="*/ 1638677 h 2393599"/>
              <a:gd name="connsiteX34" fmla="*/ 2435382 w 3023857"/>
              <a:gd name="connsiteY34" fmla="*/ 1502875 h 2393599"/>
              <a:gd name="connsiteX35" fmla="*/ 2507810 w 3023857"/>
              <a:gd name="connsiteY35" fmla="*/ 1358020 h 2393599"/>
              <a:gd name="connsiteX36" fmla="*/ 2571184 w 3023857"/>
              <a:gd name="connsiteY36" fmla="*/ 1222218 h 2393599"/>
              <a:gd name="connsiteX37" fmla="*/ 2643612 w 3023857"/>
              <a:gd name="connsiteY37" fmla="*/ 1068309 h 2393599"/>
              <a:gd name="connsiteX38" fmla="*/ 2706986 w 3023857"/>
              <a:gd name="connsiteY38" fmla="*/ 896293 h 2393599"/>
              <a:gd name="connsiteX39" fmla="*/ 2761307 w 3023857"/>
              <a:gd name="connsiteY39" fmla="*/ 742384 h 2393599"/>
              <a:gd name="connsiteX40" fmla="*/ 2815627 w 3023857"/>
              <a:gd name="connsiteY40" fmla="*/ 615636 h 2393599"/>
              <a:gd name="connsiteX41" fmla="*/ 2888055 w 3023857"/>
              <a:gd name="connsiteY41" fmla="*/ 416459 h 2393599"/>
              <a:gd name="connsiteX42" fmla="*/ 2933323 w 3023857"/>
              <a:gd name="connsiteY42" fmla="*/ 280657 h 2393599"/>
              <a:gd name="connsiteX43" fmla="*/ 2969536 w 3023857"/>
              <a:gd name="connsiteY43" fmla="*/ 172016 h 2393599"/>
              <a:gd name="connsiteX44" fmla="*/ 3023857 w 3023857"/>
              <a:gd name="connsiteY44" fmla="*/ 0 h 23935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023857" h="2393599">
                <a:moveTo>
                  <a:pt x="0" y="0"/>
                </a:moveTo>
                <a:lnTo>
                  <a:pt x="54321" y="135802"/>
                </a:lnTo>
                <a:cubicBezTo>
                  <a:pt x="69410" y="173525"/>
                  <a:pt x="76954" y="187105"/>
                  <a:pt x="90534" y="226337"/>
                </a:cubicBezTo>
                <a:cubicBezTo>
                  <a:pt x="104114" y="265569"/>
                  <a:pt x="120713" y="325925"/>
                  <a:pt x="135802" y="371192"/>
                </a:cubicBezTo>
                <a:cubicBezTo>
                  <a:pt x="150891" y="416459"/>
                  <a:pt x="164471" y="452674"/>
                  <a:pt x="181069" y="497941"/>
                </a:cubicBezTo>
                <a:cubicBezTo>
                  <a:pt x="197667" y="543208"/>
                  <a:pt x="220301" y="599038"/>
                  <a:pt x="235390" y="642796"/>
                </a:cubicBezTo>
                <a:cubicBezTo>
                  <a:pt x="250479" y="686554"/>
                  <a:pt x="256515" y="718242"/>
                  <a:pt x="271604" y="760491"/>
                </a:cubicBezTo>
                <a:cubicBezTo>
                  <a:pt x="286693" y="802740"/>
                  <a:pt x="309326" y="855552"/>
                  <a:pt x="325924" y="896293"/>
                </a:cubicBezTo>
                <a:cubicBezTo>
                  <a:pt x="342522" y="937034"/>
                  <a:pt x="353085" y="964194"/>
                  <a:pt x="371192" y="1004935"/>
                </a:cubicBezTo>
                <a:cubicBezTo>
                  <a:pt x="389299" y="1045676"/>
                  <a:pt x="416459" y="1099997"/>
                  <a:pt x="434566" y="1140737"/>
                </a:cubicBezTo>
                <a:cubicBezTo>
                  <a:pt x="452673" y="1181478"/>
                  <a:pt x="463235" y="1214673"/>
                  <a:pt x="479833" y="1249378"/>
                </a:cubicBezTo>
                <a:cubicBezTo>
                  <a:pt x="496431" y="1284083"/>
                  <a:pt x="519065" y="1315770"/>
                  <a:pt x="534154" y="1348966"/>
                </a:cubicBezTo>
                <a:cubicBezTo>
                  <a:pt x="549243" y="1382162"/>
                  <a:pt x="570368" y="1448554"/>
                  <a:pt x="570368" y="1448554"/>
                </a:cubicBezTo>
                <a:cubicBezTo>
                  <a:pt x="588475" y="1484768"/>
                  <a:pt x="618654" y="1525509"/>
                  <a:pt x="642796" y="1566250"/>
                </a:cubicBezTo>
                <a:cubicBezTo>
                  <a:pt x="666938" y="1606991"/>
                  <a:pt x="692589" y="1652257"/>
                  <a:pt x="715223" y="1692998"/>
                </a:cubicBezTo>
                <a:cubicBezTo>
                  <a:pt x="737857" y="1733739"/>
                  <a:pt x="754455" y="1771461"/>
                  <a:pt x="778598" y="1810693"/>
                </a:cubicBezTo>
                <a:cubicBezTo>
                  <a:pt x="802741" y="1849925"/>
                  <a:pt x="832919" y="1893683"/>
                  <a:pt x="860079" y="1928388"/>
                </a:cubicBezTo>
                <a:cubicBezTo>
                  <a:pt x="887239" y="1963093"/>
                  <a:pt x="918926" y="1990254"/>
                  <a:pt x="941560" y="2018923"/>
                </a:cubicBezTo>
                <a:cubicBezTo>
                  <a:pt x="964194" y="2047592"/>
                  <a:pt x="974756" y="2074753"/>
                  <a:pt x="995881" y="2100404"/>
                </a:cubicBezTo>
                <a:cubicBezTo>
                  <a:pt x="1017006" y="2126055"/>
                  <a:pt x="1041149" y="2148690"/>
                  <a:pt x="1068309" y="2172832"/>
                </a:cubicBezTo>
                <a:cubicBezTo>
                  <a:pt x="1095469" y="2196974"/>
                  <a:pt x="1124138" y="2222625"/>
                  <a:pt x="1158843" y="2245259"/>
                </a:cubicBezTo>
                <a:cubicBezTo>
                  <a:pt x="1193548" y="2267893"/>
                  <a:pt x="1240324" y="2292036"/>
                  <a:pt x="1276538" y="2308634"/>
                </a:cubicBezTo>
                <a:cubicBezTo>
                  <a:pt x="1312752" y="2325232"/>
                  <a:pt x="1348966" y="2334286"/>
                  <a:pt x="1376126" y="2344848"/>
                </a:cubicBezTo>
                <a:cubicBezTo>
                  <a:pt x="1403287" y="2355410"/>
                  <a:pt x="1415358" y="2364464"/>
                  <a:pt x="1439501" y="2372008"/>
                </a:cubicBezTo>
                <a:cubicBezTo>
                  <a:pt x="1463644" y="2379552"/>
                  <a:pt x="1490804" y="2387097"/>
                  <a:pt x="1520982" y="2390115"/>
                </a:cubicBezTo>
                <a:cubicBezTo>
                  <a:pt x="1551160" y="2393133"/>
                  <a:pt x="1582847" y="2396151"/>
                  <a:pt x="1620570" y="2390115"/>
                </a:cubicBezTo>
                <a:cubicBezTo>
                  <a:pt x="1658293" y="2384079"/>
                  <a:pt x="1706578" y="2373517"/>
                  <a:pt x="1747318" y="2353901"/>
                </a:cubicBezTo>
                <a:cubicBezTo>
                  <a:pt x="1788059" y="2334285"/>
                  <a:pt x="1827290" y="2299579"/>
                  <a:pt x="1865013" y="2272419"/>
                </a:cubicBezTo>
                <a:cubicBezTo>
                  <a:pt x="1902736" y="2245259"/>
                  <a:pt x="1943477" y="2221116"/>
                  <a:pt x="1973655" y="2190938"/>
                </a:cubicBezTo>
                <a:cubicBezTo>
                  <a:pt x="2003833" y="2160760"/>
                  <a:pt x="2020432" y="2127565"/>
                  <a:pt x="2046083" y="2091351"/>
                </a:cubicBezTo>
                <a:cubicBezTo>
                  <a:pt x="2071735" y="2055137"/>
                  <a:pt x="2100404" y="2011379"/>
                  <a:pt x="2127564" y="1973656"/>
                </a:cubicBezTo>
                <a:cubicBezTo>
                  <a:pt x="2154724" y="1935933"/>
                  <a:pt x="2183394" y="1899719"/>
                  <a:pt x="2209045" y="1865014"/>
                </a:cubicBezTo>
                <a:cubicBezTo>
                  <a:pt x="2234696" y="1830309"/>
                  <a:pt x="2257330" y="1803149"/>
                  <a:pt x="2281473" y="1765426"/>
                </a:cubicBezTo>
                <a:cubicBezTo>
                  <a:pt x="2305616" y="1727703"/>
                  <a:pt x="2328250" y="1682435"/>
                  <a:pt x="2353901" y="1638677"/>
                </a:cubicBezTo>
                <a:cubicBezTo>
                  <a:pt x="2379552" y="1594919"/>
                  <a:pt x="2409731" y="1549651"/>
                  <a:pt x="2435382" y="1502875"/>
                </a:cubicBezTo>
                <a:cubicBezTo>
                  <a:pt x="2461033" y="1456099"/>
                  <a:pt x="2485176" y="1404796"/>
                  <a:pt x="2507810" y="1358020"/>
                </a:cubicBezTo>
                <a:cubicBezTo>
                  <a:pt x="2530444" y="1311244"/>
                  <a:pt x="2571184" y="1222218"/>
                  <a:pt x="2571184" y="1222218"/>
                </a:cubicBezTo>
                <a:cubicBezTo>
                  <a:pt x="2593818" y="1173933"/>
                  <a:pt x="2620978" y="1122630"/>
                  <a:pt x="2643612" y="1068309"/>
                </a:cubicBezTo>
                <a:cubicBezTo>
                  <a:pt x="2666246" y="1013988"/>
                  <a:pt x="2687370" y="950614"/>
                  <a:pt x="2706986" y="896293"/>
                </a:cubicBezTo>
                <a:cubicBezTo>
                  <a:pt x="2726602" y="841972"/>
                  <a:pt x="2743200" y="789160"/>
                  <a:pt x="2761307" y="742384"/>
                </a:cubicBezTo>
                <a:cubicBezTo>
                  <a:pt x="2779414" y="695608"/>
                  <a:pt x="2794502" y="669957"/>
                  <a:pt x="2815627" y="615636"/>
                </a:cubicBezTo>
                <a:cubicBezTo>
                  <a:pt x="2836752" y="561315"/>
                  <a:pt x="2868439" y="472289"/>
                  <a:pt x="2888055" y="416459"/>
                </a:cubicBezTo>
                <a:cubicBezTo>
                  <a:pt x="2907671" y="360629"/>
                  <a:pt x="2933323" y="280657"/>
                  <a:pt x="2933323" y="280657"/>
                </a:cubicBezTo>
                <a:cubicBezTo>
                  <a:pt x="2946903" y="239917"/>
                  <a:pt x="2954447" y="218792"/>
                  <a:pt x="2969536" y="172016"/>
                </a:cubicBezTo>
                <a:cubicBezTo>
                  <a:pt x="2984625" y="125240"/>
                  <a:pt x="3004241" y="62620"/>
                  <a:pt x="3023857" y="0"/>
                </a:cubicBezTo>
              </a:path>
            </a:pathLst>
          </a:custGeom>
          <a:noFill/>
          <a:scene3d>
            <a:camera prst="orthographicFront">
              <a:rot lat="10800000" lon="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Nadpis 1"/>
              <p:cNvSpPr txBox="1">
                <a:spLocks/>
              </p:cNvSpPr>
              <p:nvPr/>
            </p:nvSpPr>
            <p:spPr>
              <a:xfrm>
                <a:off x="594773" y="3688805"/>
                <a:ext cx="576064" cy="592217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kumimoji="0" lang="cs-CZ" sz="3200" b="0" i="1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−</m:t>
                      </m:r>
                      <m:r>
                        <a:rPr kumimoji="0" lang="en-US" sz="3200" b="0" i="1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2</m:t>
                      </m:r>
                    </m:oMath>
                  </m:oMathPara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4773" y="3688805"/>
                <a:ext cx="576064" cy="592217"/>
              </a:xfrm>
              <a:prstGeom prst="rect">
                <a:avLst/>
              </a:prstGeom>
              <a:blipFill rotWithShape="1">
                <a:blip r:embed="rId4"/>
                <a:stretch>
                  <a:fillRect r="-319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1" name="Přímá spojnice 30"/>
          <p:cNvCxnSpPr/>
          <p:nvPr/>
        </p:nvCxnSpPr>
        <p:spPr>
          <a:xfrm flipV="1">
            <a:off x="1259632" y="4185084"/>
            <a:ext cx="0" cy="216024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3330104" y="4160676"/>
            <a:ext cx="0" cy="216024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Nadpis 1"/>
              <p:cNvSpPr txBox="1">
                <a:spLocks/>
              </p:cNvSpPr>
              <p:nvPr/>
            </p:nvSpPr>
            <p:spPr>
              <a:xfrm>
                <a:off x="3203369" y="3694849"/>
                <a:ext cx="576064" cy="592217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kumimoji="0" lang="en-US" sz="3200" b="0" i="1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3</m:t>
                      </m:r>
                    </m:oMath>
                  </m:oMathPara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4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369" y="3694849"/>
                <a:ext cx="576064" cy="59221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2" name="Přímá spojnice 41"/>
          <p:cNvCxnSpPr/>
          <p:nvPr/>
        </p:nvCxnSpPr>
        <p:spPr>
          <a:xfrm flipH="1" flipV="1">
            <a:off x="1187625" y="2636912"/>
            <a:ext cx="72007" cy="3600400"/>
          </a:xfrm>
          <a:prstGeom prst="line">
            <a:avLst/>
          </a:prstGeom>
          <a:ln w="158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 flipV="1">
            <a:off x="3294100" y="2670698"/>
            <a:ext cx="72007" cy="3600400"/>
          </a:xfrm>
          <a:prstGeom prst="line">
            <a:avLst/>
          </a:prstGeom>
          <a:ln w="158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Plus 47"/>
          <p:cNvSpPr/>
          <p:nvPr/>
        </p:nvSpPr>
        <p:spPr>
          <a:xfrm>
            <a:off x="1933595" y="3537012"/>
            <a:ext cx="677667" cy="75608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Minus 49"/>
          <p:cNvSpPr/>
          <p:nvPr/>
        </p:nvSpPr>
        <p:spPr>
          <a:xfrm>
            <a:off x="3685032" y="4259074"/>
            <a:ext cx="635241" cy="504056"/>
          </a:xfrm>
          <a:prstGeom prst="mathMinus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Nadpis 1"/>
              <p:cNvSpPr txBox="1">
                <a:spLocks/>
              </p:cNvSpPr>
              <p:nvPr/>
            </p:nvSpPr>
            <p:spPr>
              <a:xfrm>
                <a:off x="4320274" y="3356992"/>
                <a:ext cx="4428190" cy="6572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0" i="1" u="dbl" smtClean="0">
                          <a:latin typeface="Cambria Math"/>
                        </a:rPr>
                        <m:t>𝐾</m:t>
                      </m:r>
                      <m:r>
                        <a:rPr lang="cs-CZ" sz="3200" b="0" i="1" u="dbl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3200" b="0" i="1" u="dbl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3200" b="0" i="1" u="dbl" smtClean="0">
                              <a:latin typeface="Cambria Math"/>
                            </a:rPr>
                            <m:t>−2</m:t>
                          </m:r>
                          <m:r>
                            <a:rPr lang="en-US" sz="3200" b="0" i="1" u="dbl" smtClean="0">
                              <a:latin typeface="Cambria Math"/>
                            </a:rPr>
                            <m:t>;3</m:t>
                          </m:r>
                        </m:e>
                      </m:d>
                    </m:oMath>
                  </m:oMathPara>
                </a14:m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21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20274" y="3356992"/>
                <a:ext cx="4428190" cy="65720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Ovál 2"/>
          <p:cNvSpPr/>
          <p:nvPr/>
        </p:nvSpPr>
        <p:spPr>
          <a:xfrm>
            <a:off x="7884368" y="674440"/>
            <a:ext cx="504056" cy="688026"/>
          </a:xfrm>
          <a:prstGeom prst="ellipse">
            <a:avLst/>
          </a:prstGeom>
          <a:noFill/>
          <a:ln w="603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Minus 18"/>
          <p:cNvSpPr/>
          <p:nvPr/>
        </p:nvSpPr>
        <p:spPr>
          <a:xfrm>
            <a:off x="395536" y="4218870"/>
            <a:ext cx="635241" cy="504056"/>
          </a:xfrm>
          <a:prstGeom prst="mathMinus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9705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1" grpId="0"/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188640"/>
            <a:ext cx="8640960" cy="114300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Př. 3</a:t>
            </a:r>
          </a:p>
          <a:p>
            <a:pPr>
              <a:spcBef>
                <a:spcPct val="0"/>
              </a:spcBef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Vyřešte kvadratickou nerovnici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365940" y="1362466"/>
            <a:ext cx="8547275" cy="1107748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endParaRPr lang="cs-CZ" sz="3200" b="0" i="0" dirty="0" smtClean="0">
              <a:latin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Nadpis 1"/>
              <p:cNvSpPr txBox="1">
                <a:spLocks/>
              </p:cNvSpPr>
              <p:nvPr/>
            </p:nvSpPr>
            <p:spPr>
              <a:xfrm>
                <a:off x="272255" y="1438048"/>
                <a:ext cx="8640960" cy="1032166"/>
              </a:xfrm>
              <a:prstGeom prst="rect">
                <a:avLst/>
              </a:prstGeom>
            </p:spPr>
            <p:txBody>
              <a:bodyPr/>
              <a:lstStyle/>
              <a:p>
                <a:pPr marL="514350" indent="-514350">
                  <a:spcBef>
                    <a:spcPct val="0"/>
                  </a:spcBef>
                  <a:buAutoNum type="arabicPeriod"/>
                  <a:defRPr/>
                </a:pPr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Určíme průsečíky funkce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𝑓</m:t>
                    </m:r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:</m:t>
                    </m:r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𝑦</m:t>
                    </m:r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+</m:t>
                    </m:r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𝑥</m:t>
                    </m:r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+6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 s osou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ea typeface="+mj-ea"/>
                        <a:cs typeface="Times New Roman" pitchFamily="18" charset="0"/>
                      </a:rPr>
                      <m:t>𝑥</m:t>
                    </m:r>
                    <m:r>
                      <a:rPr lang="cs-CZ" sz="2800" b="0" i="0" dirty="0" smtClean="0">
                        <a:latin typeface="Cambria Math"/>
                        <a:ea typeface="+mj-ea"/>
                        <a:cs typeface="Times New Roman" pitchFamily="18" charset="0"/>
                      </a:rPr>
                      <m:t>,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 tj. za y dosadíme 0 a vypočítáme kvadratickou rovnici</a:t>
                </a: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2255" y="1438048"/>
                <a:ext cx="8640960" cy="1032166"/>
              </a:xfrm>
              <a:prstGeom prst="rect">
                <a:avLst/>
              </a:prstGeom>
              <a:blipFill rotWithShape="1">
                <a:blip r:embed="rId3"/>
                <a:stretch>
                  <a:fillRect l="-1270" t="-5917" b="-82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Nadpis 1"/>
              <p:cNvSpPr txBox="1">
                <a:spLocks/>
              </p:cNvSpPr>
              <p:nvPr/>
            </p:nvSpPr>
            <p:spPr>
              <a:xfrm>
                <a:off x="5652120" y="674440"/>
                <a:ext cx="3096344" cy="6572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320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+</m:t>
                      </m:r>
                      <m:r>
                        <a:rPr lang="cs-CZ" sz="3200" b="0" i="1" smtClean="0">
                          <a:latin typeface="Cambria Math"/>
                        </a:rPr>
                        <m:t>𝑥</m:t>
                      </m:r>
                      <m:r>
                        <a:rPr lang="cs-CZ" sz="3200" b="0" i="1" smtClean="0">
                          <a:latin typeface="Cambria Math"/>
                        </a:rPr>
                        <m:t>+6≥0</m:t>
                      </m:r>
                    </m:oMath>
                  </m:oMathPara>
                </a14:m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2120" y="674440"/>
                <a:ext cx="3096344" cy="65720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Nadpis 1"/>
              <p:cNvSpPr txBox="1">
                <a:spLocks/>
              </p:cNvSpPr>
              <p:nvPr/>
            </p:nvSpPr>
            <p:spPr>
              <a:xfrm>
                <a:off x="514865" y="2852936"/>
                <a:ext cx="3096344" cy="6572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</a:rPr>
                        <m:t>𝐷</m:t>
                      </m:r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</a:rPr>
                        <m:t>−4</m:t>
                      </m:r>
                      <m:r>
                        <a:rPr lang="cs-CZ" sz="2800" b="0" i="1" smtClean="0">
                          <a:latin typeface="Cambria Math"/>
                        </a:rPr>
                        <m:t>𝑎𝑐</m:t>
                      </m:r>
                    </m:oMath>
                  </m:oMathPara>
                </a14:m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65" y="2852936"/>
                <a:ext cx="3096344" cy="65720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Nadpis 1"/>
              <p:cNvSpPr txBox="1">
                <a:spLocks/>
              </p:cNvSpPr>
              <p:nvPr/>
            </p:nvSpPr>
            <p:spPr>
              <a:xfrm>
                <a:off x="514865" y="3358339"/>
                <a:ext cx="4217899" cy="6572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</a:rPr>
                        <m:t>𝐷</m:t>
                      </m:r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1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</a:rPr>
                        <m:t>−4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∙1∙6</m:t>
                      </m:r>
                    </m:oMath>
                  </m:oMathPara>
                </a14:m>
                <a:endParaRPr lang="cs-CZ" sz="2800" b="0" i="0" dirty="0" smtClean="0">
                  <a:latin typeface="Times New Roman" pitchFamily="18" charset="0"/>
                </a:endParaRPr>
              </a:p>
              <a:p>
                <a:pPr>
                  <a:spcBef>
                    <a:spcPct val="0"/>
                  </a:spcBef>
                  <a:defRPr/>
                </a:pPr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65" y="3358339"/>
                <a:ext cx="4217899" cy="65720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Nadpis 1"/>
              <p:cNvSpPr txBox="1">
                <a:spLocks/>
              </p:cNvSpPr>
              <p:nvPr/>
            </p:nvSpPr>
            <p:spPr>
              <a:xfrm>
                <a:off x="540501" y="3862395"/>
                <a:ext cx="3096344" cy="6572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</a:rPr>
                        <m:t>𝐷</m:t>
                      </m:r>
                      <m:r>
                        <a:rPr lang="cs-CZ" sz="2800" b="0" i="1" smtClean="0">
                          <a:latin typeface="Cambria Math"/>
                        </a:rPr>
                        <m:t>=1−24</m:t>
                      </m:r>
                    </m:oMath>
                  </m:oMathPara>
                </a14:m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501" y="3862395"/>
                <a:ext cx="3096344" cy="65720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Nadpis 1"/>
              <p:cNvSpPr txBox="1">
                <a:spLocks/>
              </p:cNvSpPr>
              <p:nvPr/>
            </p:nvSpPr>
            <p:spPr>
              <a:xfrm>
                <a:off x="540501" y="4343395"/>
                <a:ext cx="3096344" cy="6572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</a:rPr>
                        <m:t>𝐷</m:t>
                      </m:r>
                      <m:r>
                        <a:rPr lang="cs-CZ" sz="2800" b="0" i="1" smtClean="0">
                          <a:latin typeface="Cambria Math"/>
                        </a:rPr>
                        <m:t>=−23</m:t>
                      </m:r>
                    </m:oMath>
                  </m:oMathPara>
                </a14:m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501" y="4343395"/>
                <a:ext cx="3096344" cy="65720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Nadpis 1"/>
              <p:cNvSpPr txBox="1">
                <a:spLocks/>
              </p:cNvSpPr>
              <p:nvPr/>
            </p:nvSpPr>
            <p:spPr>
              <a:xfrm>
                <a:off x="514865" y="2348880"/>
                <a:ext cx="3096344" cy="6572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</a:rPr>
                        <m:t>+</m:t>
                      </m:r>
                      <m:r>
                        <a:rPr lang="cs-CZ" sz="2800" b="0" i="1" smtClean="0"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latin typeface="Cambria Math"/>
                        </a:rPr>
                        <m:t>+6=0</m:t>
                      </m:r>
                    </m:oMath>
                  </m:oMathPara>
                </a14:m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65" y="2348880"/>
                <a:ext cx="3096344" cy="65720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Nadpis 1"/>
              <p:cNvSpPr txBox="1">
                <a:spLocks/>
              </p:cNvSpPr>
              <p:nvPr/>
            </p:nvSpPr>
            <p:spPr>
              <a:xfrm>
                <a:off x="257449" y="5985284"/>
                <a:ext cx="8640960" cy="648072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Parabola nikdy neprotne osu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ea typeface="+mj-ea"/>
                        <a:cs typeface="Times New Roman" pitchFamily="18" charset="0"/>
                      </a:rPr>
                      <m:t>𝑥</m:t>
                    </m:r>
                  </m:oMath>
                </a14:m>
                <a:endParaRPr kumimoji="0" lang="cs-CZ" sz="28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9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7449" y="5985284"/>
                <a:ext cx="8640960" cy="648072"/>
              </a:xfrm>
              <a:prstGeom prst="rect">
                <a:avLst/>
              </a:prstGeom>
              <a:blipFill rotWithShape="1">
                <a:blip r:embed="rId10"/>
                <a:stretch>
                  <a:fillRect l="-1410" t="-9434" b="-66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Nadpis 1"/>
              <p:cNvSpPr txBox="1">
                <a:spLocks/>
              </p:cNvSpPr>
              <p:nvPr/>
            </p:nvSpPr>
            <p:spPr>
              <a:xfrm>
                <a:off x="257449" y="4941168"/>
                <a:ext cx="8640960" cy="648072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Diskriminant vyšel záporný </a:t>
                </a:r>
                <a:r>
                  <a:rPr lang="cs-CZ" sz="2800" dirty="0" smtClean="0">
                    <a:latin typeface="Cambria Math"/>
                    <a:ea typeface="Cambria Math"/>
                    <a:cs typeface="Times New Roman" pitchFamily="18" charset="0"/>
                  </a:rPr>
                  <a:t>⇒ nemůžeme vypočítat průsečíky s osu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endParaRPr kumimoji="0" lang="cs-CZ" sz="28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7449" y="4941168"/>
                <a:ext cx="8640960" cy="648072"/>
              </a:xfrm>
              <a:prstGeom prst="rect">
                <a:avLst/>
              </a:prstGeom>
              <a:blipFill rotWithShape="1">
                <a:blip r:embed="rId11"/>
                <a:stretch>
                  <a:fillRect l="-1410" t="-10377" b="-716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91868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11" grpId="0"/>
      <p:bldP spid="12" grpId="0"/>
      <p:bldP spid="13" grpId="0"/>
      <p:bldP spid="16" grpId="0"/>
      <p:bldP spid="19" grpId="0"/>
      <p:bldP spid="2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Obrázek 2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2353" y="2693549"/>
            <a:ext cx="1202781" cy="3724614"/>
          </a:xfrm>
          <a:prstGeom prst="rect">
            <a:avLst/>
          </a:prstGeom>
        </p:spPr>
      </p:pic>
      <p:sp>
        <p:nvSpPr>
          <p:cNvPr id="2" name="Nadpis 1"/>
          <p:cNvSpPr txBox="1">
            <a:spLocks/>
          </p:cNvSpPr>
          <p:nvPr/>
        </p:nvSpPr>
        <p:spPr>
          <a:xfrm>
            <a:off x="395536" y="188640"/>
            <a:ext cx="8640960" cy="114300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Př. 3</a:t>
            </a:r>
          </a:p>
          <a:p>
            <a:pPr>
              <a:spcBef>
                <a:spcPct val="0"/>
              </a:spcBef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Vyřešte kvadratickou nerovnici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365940" y="1362466"/>
            <a:ext cx="8547275" cy="1107748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endParaRPr lang="cs-CZ" sz="3200" b="0" i="0" dirty="0" smtClean="0">
              <a:latin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Nadpis 1"/>
              <p:cNvSpPr txBox="1">
                <a:spLocks/>
              </p:cNvSpPr>
              <p:nvPr/>
            </p:nvSpPr>
            <p:spPr>
              <a:xfrm>
                <a:off x="5652120" y="674440"/>
                <a:ext cx="3096344" cy="6572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320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+</m:t>
                      </m:r>
                      <m:r>
                        <a:rPr lang="cs-CZ" sz="3200" b="0" i="1" smtClean="0">
                          <a:latin typeface="Cambria Math"/>
                        </a:rPr>
                        <m:t>𝑥</m:t>
                      </m:r>
                      <m:r>
                        <a:rPr lang="cs-CZ" sz="3200" b="0" i="1" smtClean="0">
                          <a:latin typeface="Cambria Math"/>
                        </a:rPr>
                        <m:t>+6≥0</m:t>
                      </m:r>
                    </m:oMath>
                  </m:oMathPara>
                </a14:m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2120" y="674440"/>
                <a:ext cx="3096344" cy="65720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Nadpis 1"/>
          <p:cNvSpPr txBox="1">
            <a:spLocks/>
          </p:cNvSpPr>
          <p:nvPr/>
        </p:nvSpPr>
        <p:spPr>
          <a:xfrm>
            <a:off x="514865" y="1331640"/>
            <a:ext cx="3723681" cy="1032166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2.Načrtneme si parabolu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Nadpis 1"/>
              <p:cNvSpPr txBox="1">
                <a:spLocks/>
              </p:cNvSpPr>
              <p:nvPr/>
            </p:nvSpPr>
            <p:spPr>
              <a:xfrm>
                <a:off x="4139952" y="1362466"/>
                <a:ext cx="5130329" cy="622800"/>
              </a:xfrm>
              <a:prstGeom prst="rect">
                <a:avLst/>
              </a:prstGeom>
            </p:spPr>
            <p:txBody>
              <a:bodyPr/>
              <a:lstStyle/>
              <a:p>
                <a:pPr marL="457200" indent="-457200">
                  <a:spcBef>
                    <a:spcPct val="0"/>
                  </a:spcBef>
                  <a:buFont typeface="Wingdings" pitchFamily="2" charset="2"/>
                  <a:buChar char="Ø"/>
                  <a:defRPr/>
                </a:pPr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Parabola neprotne osu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ea typeface="+mj-ea"/>
                        <a:cs typeface="Times New Roman" pitchFamily="18" charset="0"/>
                      </a:rPr>
                      <m:t>𝑥</m:t>
                    </m:r>
                  </m:oMath>
                </a14:m>
                <a:endParaRPr lang="cs-CZ" sz="2800" dirty="0" smtClean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39952" y="1362466"/>
                <a:ext cx="5130329" cy="622800"/>
              </a:xfrm>
              <a:prstGeom prst="rect">
                <a:avLst/>
              </a:prstGeom>
              <a:blipFill rotWithShape="1">
                <a:blip r:embed="rId5"/>
                <a:stretch>
                  <a:fillRect l="-2019" t="-9804" b="-107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Přímá spojnice 16"/>
          <p:cNvCxnSpPr/>
          <p:nvPr/>
        </p:nvCxnSpPr>
        <p:spPr>
          <a:xfrm>
            <a:off x="365940" y="4725144"/>
            <a:ext cx="4212770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Nadpis 1"/>
              <p:cNvSpPr txBox="1">
                <a:spLocks/>
              </p:cNvSpPr>
              <p:nvPr/>
            </p:nvSpPr>
            <p:spPr>
              <a:xfrm>
                <a:off x="4067944" y="2079832"/>
                <a:ext cx="4464496" cy="657200"/>
              </a:xfrm>
              <a:prstGeom prst="rect">
                <a:avLst/>
              </a:prstGeom>
            </p:spPr>
            <p:txBody>
              <a:bodyPr/>
              <a:lstStyle/>
              <a:p>
                <a:pPr marL="457200" indent="-457200">
                  <a:spcBef>
                    <a:spcPct val="0"/>
                  </a:spcBef>
                  <a:buFont typeface="Wingdings" pitchFamily="2" charset="2"/>
                  <a:buChar char="Ø"/>
                  <a:defRPr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𝑦</m:t>
                        </m:r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=+</m:t>
                        </m:r>
                        <m:r>
                          <a:rPr lang="cs-CZ" sz="28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8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chemeClr val="tx1"/>
                        </a:solidFill>
                        <a:latin typeface="Cambria Math"/>
                      </a:rPr>
                      <m:t>+</m:t>
                    </m:r>
                    <m:r>
                      <a:rPr lang="cs-CZ" sz="2800" b="0" i="1" smtClean="0">
                        <a:solidFill>
                          <a:schemeClr val="tx1"/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chemeClr val="tx1"/>
                        </a:solidFill>
                        <a:latin typeface="Cambria Math"/>
                      </a:rPr>
                      <m:t>+6 ⇒</m:t>
                    </m:r>
                  </m:oMath>
                </a14:m>
                <a:r>
                  <a:rPr lang="cs-CZ" sz="2800" b="0" i="0" dirty="0" smtClean="0">
                    <a:solidFill>
                      <a:schemeClr val="tx1"/>
                    </a:solidFill>
                    <a:latin typeface="Times New Roman" pitchFamily="18" charset="0"/>
                  </a:rPr>
                  <a:t> parabola má tvar </a:t>
                </a:r>
                <a:r>
                  <a:rPr lang="cs-CZ" sz="2800" dirty="0" smtClean="0">
                    <a:latin typeface="Times New Roman" pitchFamily="18" charset="0"/>
                  </a:rPr>
                  <a:t>dolíčku </a:t>
                </a:r>
                <a:r>
                  <a:rPr lang="cs-CZ" sz="2800" dirty="0" smtClean="0">
                    <a:latin typeface="Cambria Math"/>
                    <a:ea typeface="Cambria Math"/>
                  </a:rPr>
                  <a:t>⇒parabola musí ležet nad osou x</a:t>
                </a:r>
                <a:r>
                  <a:rPr lang="cs-CZ" sz="3200" b="0" i="0" dirty="0" smtClean="0">
                    <a:solidFill>
                      <a:schemeClr val="tx1"/>
                    </a:solidFill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solidFill>
                      <a:schemeClr val="tx1"/>
                    </a:solidFill>
                    <a:latin typeface="Times New Roman" pitchFamily="18" charset="0"/>
                  </a:rPr>
                </a:br>
                <a:endParaRPr lang="cs-CZ" sz="3200" b="0" i="0" dirty="0" smtClean="0">
                  <a:solidFill>
                    <a:schemeClr val="tx1"/>
                  </a:solidFill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67944" y="2079832"/>
                <a:ext cx="4464496" cy="657200"/>
              </a:xfrm>
              <a:prstGeom prst="rect">
                <a:avLst/>
              </a:prstGeom>
              <a:blipFill rotWithShape="1">
                <a:blip r:embed="rId6"/>
                <a:stretch>
                  <a:fillRect b="-1981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Volný tvar 20"/>
          <p:cNvSpPr/>
          <p:nvPr/>
        </p:nvSpPr>
        <p:spPr>
          <a:xfrm>
            <a:off x="611560" y="2080046"/>
            <a:ext cx="3023857" cy="2393599"/>
          </a:xfrm>
          <a:custGeom>
            <a:avLst/>
            <a:gdLst>
              <a:gd name="connsiteX0" fmla="*/ 0 w 3023857"/>
              <a:gd name="connsiteY0" fmla="*/ 0 h 2394243"/>
              <a:gd name="connsiteX1" fmla="*/ 54321 w 3023857"/>
              <a:gd name="connsiteY1" fmla="*/ 135802 h 2394243"/>
              <a:gd name="connsiteX2" fmla="*/ 90534 w 3023857"/>
              <a:gd name="connsiteY2" fmla="*/ 226337 h 2394243"/>
              <a:gd name="connsiteX3" fmla="*/ 135802 w 3023857"/>
              <a:gd name="connsiteY3" fmla="*/ 371192 h 2394243"/>
              <a:gd name="connsiteX4" fmla="*/ 181069 w 3023857"/>
              <a:gd name="connsiteY4" fmla="*/ 497941 h 2394243"/>
              <a:gd name="connsiteX5" fmla="*/ 235390 w 3023857"/>
              <a:gd name="connsiteY5" fmla="*/ 642796 h 2394243"/>
              <a:gd name="connsiteX6" fmla="*/ 271604 w 3023857"/>
              <a:gd name="connsiteY6" fmla="*/ 760491 h 2394243"/>
              <a:gd name="connsiteX7" fmla="*/ 325924 w 3023857"/>
              <a:gd name="connsiteY7" fmla="*/ 896293 h 2394243"/>
              <a:gd name="connsiteX8" fmla="*/ 371192 w 3023857"/>
              <a:gd name="connsiteY8" fmla="*/ 1004935 h 2394243"/>
              <a:gd name="connsiteX9" fmla="*/ 434566 w 3023857"/>
              <a:gd name="connsiteY9" fmla="*/ 1140737 h 2394243"/>
              <a:gd name="connsiteX10" fmla="*/ 479833 w 3023857"/>
              <a:gd name="connsiteY10" fmla="*/ 1249378 h 2394243"/>
              <a:gd name="connsiteX11" fmla="*/ 534154 w 3023857"/>
              <a:gd name="connsiteY11" fmla="*/ 1348966 h 2394243"/>
              <a:gd name="connsiteX12" fmla="*/ 597528 w 3023857"/>
              <a:gd name="connsiteY12" fmla="*/ 1475715 h 2394243"/>
              <a:gd name="connsiteX13" fmla="*/ 642796 w 3023857"/>
              <a:gd name="connsiteY13" fmla="*/ 1566250 h 2394243"/>
              <a:gd name="connsiteX14" fmla="*/ 715223 w 3023857"/>
              <a:gd name="connsiteY14" fmla="*/ 1692998 h 2394243"/>
              <a:gd name="connsiteX15" fmla="*/ 778598 w 3023857"/>
              <a:gd name="connsiteY15" fmla="*/ 1810693 h 2394243"/>
              <a:gd name="connsiteX16" fmla="*/ 860079 w 3023857"/>
              <a:gd name="connsiteY16" fmla="*/ 1928388 h 2394243"/>
              <a:gd name="connsiteX17" fmla="*/ 941560 w 3023857"/>
              <a:gd name="connsiteY17" fmla="*/ 2018923 h 2394243"/>
              <a:gd name="connsiteX18" fmla="*/ 995881 w 3023857"/>
              <a:gd name="connsiteY18" fmla="*/ 2100404 h 2394243"/>
              <a:gd name="connsiteX19" fmla="*/ 1068309 w 3023857"/>
              <a:gd name="connsiteY19" fmla="*/ 2172832 h 2394243"/>
              <a:gd name="connsiteX20" fmla="*/ 1158843 w 3023857"/>
              <a:gd name="connsiteY20" fmla="*/ 2245259 h 2394243"/>
              <a:gd name="connsiteX21" fmla="*/ 1276538 w 3023857"/>
              <a:gd name="connsiteY21" fmla="*/ 2308634 h 2394243"/>
              <a:gd name="connsiteX22" fmla="*/ 1376126 w 3023857"/>
              <a:gd name="connsiteY22" fmla="*/ 2344848 h 2394243"/>
              <a:gd name="connsiteX23" fmla="*/ 1439501 w 3023857"/>
              <a:gd name="connsiteY23" fmla="*/ 2372008 h 2394243"/>
              <a:gd name="connsiteX24" fmla="*/ 1520982 w 3023857"/>
              <a:gd name="connsiteY24" fmla="*/ 2390115 h 2394243"/>
              <a:gd name="connsiteX25" fmla="*/ 1620570 w 3023857"/>
              <a:gd name="connsiteY25" fmla="*/ 2390115 h 2394243"/>
              <a:gd name="connsiteX26" fmla="*/ 1711105 w 3023857"/>
              <a:gd name="connsiteY26" fmla="*/ 2344848 h 2394243"/>
              <a:gd name="connsiteX27" fmla="*/ 1828800 w 3023857"/>
              <a:gd name="connsiteY27" fmla="*/ 2281473 h 2394243"/>
              <a:gd name="connsiteX28" fmla="*/ 1937441 w 3023857"/>
              <a:gd name="connsiteY28" fmla="*/ 2199992 h 2394243"/>
              <a:gd name="connsiteX29" fmla="*/ 2046083 w 3023857"/>
              <a:gd name="connsiteY29" fmla="*/ 2091351 h 2394243"/>
              <a:gd name="connsiteX30" fmla="*/ 2127564 w 3023857"/>
              <a:gd name="connsiteY30" fmla="*/ 1973656 h 2394243"/>
              <a:gd name="connsiteX31" fmla="*/ 2209045 w 3023857"/>
              <a:gd name="connsiteY31" fmla="*/ 1865014 h 2394243"/>
              <a:gd name="connsiteX32" fmla="*/ 2281473 w 3023857"/>
              <a:gd name="connsiteY32" fmla="*/ 1765426 h 2394243"/>
              <a:gd name="connsiteX33" fmla="*/ 2353901 w 3023857"/>
              <a:gd name="connsiteY33" fmla="*/ 1638677 h 2394243"/>
              <a:gd name="connsiteX34" fmla="*/ 2435382 w 3023857"/>
              <a:gd name="connsiteY34" fmla="*/ 1502875 h 2394243"/>
              <a:gd name="connsiteX35" fmla="*/ 2507810 w 3023857"/>
              <a:gd name="connsiteY35" fmla="*/ 1358020 h 2394243"/>
              <a:gd name="connsiteX36" fmla="*/ 2571184 w 3023857"/>
              <a:gd name="connsiteY36" fmla="*/ 1222218 h 2394243"/>
              <a:gd name="connsiteX37" fmla="*/ 2643612 w 3023857"/>
              <a:gd name="connsiteY37" fmla="*/ 1068309 h 2394243"/>
              <a:gd name="connsiteX38" fmla="*/ 2706986 w 3023857"/>
              <a:gd name="connsiteY38" fmla="*/ 896293 h 2394243"/>
              <a:gd name="connsiteX39" fmla="*/ 2761307 w 3023857"/>
              <a:gd name="connsiteY39" fmla="*/ 742384 h 2394243"/>
              <a:gd name="connsiteX40" fmla="*/ 2815627 w 3023857"/>
              <a:gd name="connsiteY40" fmla="*/ 615636 h 2394243"/>
              <a:gd name="connsiteX41" fmla="*/ 2888055 w 3023857"/>
              <a:gd name="connsiteY41" fmla="*/ 416459 h 2394243"/>
              <a:gd name="connsiteX42" fmla="*/ 2933323 w 3023857"/>
              <a:gd name="connsiteY42" fmla="*/ 280657 h 2394243"/>
              <a:gd name="connsiteX43" fmla="*/ 2969536 w 3023857"/>
              <a:gd name="connsiteY43" fmla="*/ 172016 h 2394243"/>
              <a:gd name="connsiteX44" fmla="*/ 3023857 w 3023857"/>
              <a:gd name="connsiteY44" fmla="*/ 0 h 2394243"/>
              <a:gd name="connsiteX0" fmla="*/ 0 w 3023857"/>
              <a:gd name="connsiteY0" fmla="*/ 0 h 2395554"/>
              <a:gd name="connsiteX1" fmla="*/ 54321 w 3023857"/>
              <a:gd name="connsiteY1" fmla="*/ 135802 h 2395554"/>
              <a:gd name="connsiteX2" fmla="*/ 90534 w 3023857"/>
              <a:gd name="connsiteY2" fmla="*/ 226337 h 2395554"/>
              <a:gd name="connsiteX3" fmla="*/ 135802 w 3023857"/>
              <a:gd name="connsiteY3" fmla="*/ 371192 h 2395554"/>
              <a:gd name="connsiteX4" fmla="*/ 181069 w 3023857"/>
              <a:gd name="connsiteY4" fmla="*/ 497941 h 2395554"/>
              <a:gd name="connsiteX5" fmla="*/ 235390 w 3023857"/>
              <a:gd name="connsiteY5" fmla="*/ 642796 h 2395554"/>
              <a:gd name="connsiteX6" fmla="*/ 271604 w 3023857"/>
              <a:gd name="connsiteY6" fmla="*/ 760491 h 2395554"/>
              <a:gd name="connsiteX7" fmla="*/ 325924 w 3023857"/>
              <a:gd name="connsiteY7" fmla="*/ 896293 h 2395554"/>
              <a:gd name="connsiteX8" fmla="*/ 371192 w 3023857"/>
              <a:gd name="connsiteY8" fmla="*/ 1004935 h 2395554"/>
              <a:gd name="connsiteX9" fmla="*/ 434566 w 3023857"/>
              <a:gd name="connsiteY9" fmla="*/ 1140737 h 2395554"/>
              <a:gd name="connsiteX10" fmla="*/ 479833 w 3023857"/>
              <a:gd name="connsiteY10" fmla="*/ 1249378 h 2395554"/>
              <a:gd name="connsiteX11" fmla="*/ 534154 w 3023857"/>
              <a:gd name="connsiteY11" fmla="*/ 1348966 h 2395554"/>
              <a:gd name="connsiteX12" fmla="*/ 597528 w 3023857"/>
              <a:gd name="connsiteY12" fmla="*/ 1475715 h 2395554"/>
              <a:gd name="connsiteX13" fmla="*/ 642796 w 3023857"/>
              <a:gd name="connsiteY13" fmla="*/ 1566250 h 2395554"/>
              <a:gd name="connsiteX14" fmla="*/ 715223 w 3023857"/>
              <a:gd name="connsiteY14" fmla="*/ 1692998 h 2395554"/>
              <a:gd name="connsiteX15" fmla="*/ 778598 w 3023857"/>
              <a:gd name="connsiteY15" fmla="*/ 1810693 h 2395554"/>
              <a:gd name="connsiteX16" fmla="*/ 860079 w 3023857"/>
              <a:gd name="connsiteY16" fmla="*/ 1928388 h 2395554"/>
              <a:gd name="connsiteX17" fmla="*/ 941560 w 3023857"/>
              <a:gd name="connsiteY17" fmla="*/ 2018923 h 2395554"/>
              <a:gd name="connsiteX18" fmla="*/ 995881 w 3023857"/>
              <a:gd name="connsiteY18" fmla="*/ 2100404 h 2395554"/>
              <a:gd name="connsiteX19" fmla="*/ 1068309 w 3023857"/>
              <a:gd name="connsiteY19" fmla="*/ 2172832 h 2395554"/>
              <a:gd name="connsiteX20" fmla="*/ 1158843 w 3023857"/>
              <a:gd name="connsiteY20" fmla="*/ 2245259 h 2395554"/>
              <a:gd name="connsiteX21" fmla="*/ 1276538 w 3023857"/>
              <a:gd name="connsiteY21" fmla="*/ 2308634 h 2395554"/>
              <a:gd name="connsiteX22" fmla="*/ 1376126 w 3023857"/>
              <a:gd name="connsiteY22" fmla="*/ 2344848 h 2395554"/>
              <a:gd name="connsiteX23" fmla="*/ 1439501 w 3023857"/>
              <a:gd name="connsiteY23" fmla="*/ 2372008 h 2395554"/>
              <a:gd name="connsiteX24" fmla="*/ 1520982 w 3023857"/>
              <a:gd name="connsiteY24" fmla="*/ 2390115 h 2395554"/>
              <a:gd name="connsiteX25" fmla="*/ 1620570 w 3023857"/>
              <a:gd name="connsiteY25" fmla="*/ 2390115 h 2395554"/>
              <a:gd name="connsiteX26" fmla="*/ 1756372 w 3023857"/>
              <a:gd name="connsiteY26" fmla="*/ 2326741 h 2395554"/>
              <a:gd name="connsiteX27" fmla="*/ 1828800 w 3023857"/>
              <a:gd name="connsiteY27" fmla="*/ 2281473 h 2395554"/>
              <a:gd name="connsiteX28" fmla="*/ 1937441 w 3023857"/>
              <a:gd name="connsiteY28" fmla="*/ 2199992 h 2395554"/>
              <a:gd name="connsiteX29" fmla="*/ 2046083 w 3023857"/>
              <a:gd name="connsiteY29" fmla="*/ 2091351 h 2395554"/>
              <a:gd name="connsiteX30" fmla="*/ 2127564 w 3023857"/>
              <a:gd name="connsiteY30" fmla="*/ 1973656 h 2395554"/>
              <a:gd name="connsiteX31" fmla="*/ 2209045 w 3023857"/>
              <a:gd name="connsiteY31" fmla="*/ 1865014 h 2395554"/>
              <a:gd name="connsiteX32" fmla="*/ 2281473 w 3023857"/>
              <a:gd name="connsiteY32" fmla="*/ 1765426 h 2395554"/>
              <a:gd name="connsiteX33" fmla="*/ 2353901 w 3023857"/>
              <a:gd name="connsiteY33" fmla="*/ 1638677 h 2395554"/>
              <a:gd name="connsiteX34" fmla="*/ 2435382 w 3023857"/>
              <a:gd name="connsiteY34" fmla="*/ 1502875 h 2395554"/>
              <a:gd name="connsiteX35" fmla="*/ 2507810 w 3023857"/>
              <a:gd name="connsiteY35" fmla="*/ 1358020 h 2395554"/>
              <a:gd name="connsiteX36" fmla="*/ 2571184 w 3023857"/>
              <a:gd name="connsiteY36" fmla="*/ 1222218 h 2395554"/>
              <a:gd name="connsiteX37" fmla="*/ 2643612 w 3023857"/>
              <a:gd name="connsiteY37" fmla="*/ 1068309 h 2395554"/>
              <a:gd name="connsiteX38" fmla="*/ 2706986 w 3023857"/>
              <a:gd name="connsiteY38" fmla="*/ 896293 h 2395554"/>
              <a:gd name="connsiteX39" fmla="*/ 2761307 w 3023857"/>
              <a:gd name="connsiteY39" fmla="*/ 742384 h 2395554"/>
              <a:gd name="connsiteX40" fmla="*/ 2815627 w 3023857"/>
              <a:gd name="connsiteY40" fmla="*/ 615636 h 2395554"/>
              <a:gd name="connsiteX41" fmla="*/ 2888055 w 3023857"/>
              <a:gd name="connsiteY41" fmla="*/ 416459 h 2395554"/>
              <a:gd name="connsiteX42" fmla="*/ 2933323 w 3023857"/>
              <a:gd name="connsiteY42" fmla="*/ 280657 h 2395554"/>
              <a:gd name="connsiteX43" fmla="*/ 2969536 w 3023857"/>
              <a:gd name="connsiteY43" fmla="*/ 172016 h 2395554"/>
              <a:gd name="connsiteX44" fmla="*/ 3023857 w 3023857"/>
              <a:gd name="connsiteY44" fmla="*/ 0 h 2395554"/>
              <a:gd name="connsiteX0" fmla="*/ 0 w 3023857"/>
              <a:gd name="connsiteY0" fmla="*/ 0 h 2395554"/>
              <a:gd name="connsiteX1" fmla="*/ 54321 w 3023857"/>
              <a:gd name="connsiteY1" fmla="*/ 135802 h 2395554"/>
              <a:gd name="connsiteX2" fmla="*/ 90534 w 3023857"/>
              <a:gd name="connsiteY2" fmla="*/ 226337 h 2395554"/>
              <a:gd name="connsiteX3" fmla="*/ 135802 w 3023857"/>
              <a:gd name="connsiteY3" fmla="*/ 371192 h 2395554"/>
              <a:gd name="connsiteX4" fmla="*/ 181069 w 3023857"/>
              <a:gd name="connsiteY4" fmla="*/ 497941 h 2395554"/>
              <a:gd name="connsiteX5" fmla="*/ 235390 w 3023857"/>
              <a:gd name="connsiteY5" fmla="*/ 642796 h 2395554"/>
              <a:gd name="connsiteX6" fmla="*/ 271604 w 3023857"/>
              <a:gd name="connsiteY6" fmla="*/ 760491 h 2395554"/>
              <a:gd name="connsiteX7" fmla="*/ 325924 w 3023857"/>
              <a:gd name="connsiteY7" fmla="*/ 896293 h 2395554"/>
              <a:gd name="connsiteX8" fmla="*/ 371192 w 3023857"/>
              <a:gd name="connsiteY8" fmla="*/ 1004935 h 2395554"/>
              <a:gd name="connsiteX9" fmla="*/ 434566 w 3023857"/>
              <a:gd name="connsiteY9" fmla="*/ 1140737 h 2395554"/>
              <a:gd name="connsiteX10" fmla="*/ 479833 w 3023857"/>
              <a:gd name="connsiteY10" fmla="*/ 1249378 h 2395554"/>
              <a:gd name="connsiteX11" fmla="*/ 534154 w 3023857"/>
              <a:gd name="connsiteY11" fmla="*/ 1348966 h 2395554"/>
              <a:gd name="connsiteX12" fmla="*/ 570368 w 3023857"/>
              <a:gd name="connsiteY12" fmla="*/ 1448554 h 2395554"/>
              <a:gd name="connsiteX13" fmla="*/ 642796 w 3023857"/>
              <a:gd name="connsiteY13" fmla="*/ 1566250 h 2395554"/>
              <a:gd name="connsiteX14" fmla="*/ 715223 w 3023857"/>
              <a:gd name="connsiteY14" fmla="*/ 1692998 h 2395554"/>
              <a:gd name="connsiteX15" fmla="*/ 778598 w 3023857"/>
              <a:gd name="connsiteY15" fmla="*/ 1810693 h 2395554"/>
              <a:gd name="connsiteX16" fmla="*/ 860079 w 3023857"/>
              <a:gd name="connsiteY16" fmla="*/ 1928388 h 2395554"/>
              <a:gd name="connsiteX17" fmla="*/ 941560 w 3023857"/>
              <a:gd name="connsiteY17" fmla="*/ 2018923 h 2395554"/>
              <a:gd name="connsiteX18" fmla="*/ 995881 w 3023857"/>
              <a:gd name="connsiteY18" fmla="*/ 2100404 h 2395554"/>
              <a:gd name="connsiteX19" fmla="*/ 1068309 w 3023857"/>
              <a:gd name="connsiteY19" fmla="*/ 2172832 h 2395554"/>
              <a:gd name="connsiteX20" fmla="*/ 1158843 w 3023857"/>
              <a:gd name="connsiteY20" fmla="*/ 2245259 h 2395554"/>
              <a:gd name="connsiteX21" fmla="*/ 1276538 w 3023857"/>
              <a:gd name="connsiteY21" fmla="*/ 2308634 h 2395554"/>
              <a:gd name="connsiteX22" fmla="*/ 1376126 w 3023857"/>
              <a:gd name="connsiteY22" fmla="*/ 2344848 h 2395554"/>
              <a:gd name="connsiteX23" fmla="*/ 1439501 w 3023857"/>
              <a:gd name="connsiteY23" fmla="*/ 2372008 h 2395554"/>
              <a:gd name="connsiteX24" fmla="*/ 1520982 w 3023857"/>
              <a:gd name="connsiteY24" fmla="*/ 2390115 h 2395554"/>
              <a:gd name="connsiteX25" fmla="*/ 1620570 w 3023857"/>
              <a:gd name="connsiteY25" fmla="*/ 2390115 h 2395554"/>
              <a:gd name="connsiteX26" fmla="*/ 1756372 w 3023857"/>
              <a:gd name="connsiteY26" fmla="*/ 2326741 h 2395554"/>
              <a:gd name="connsiteX27" fmla="*/ 1828800 w 3023857"/>
              <a:gd name="connsiteY27" fmla="*/ 2281473 h 2395554"/>
              <a:gd name="connsiteX28" fmla="*/ 1937441 w 3023857"/>
              <a:gd name="connsiteY28" fmla="*/ 2199992 h 2395554"/>
              <a:gd name="connsiteX29" fmla="*/ 2046083 w 3023857"/>
              <a:gd name="connsiteY29" fmla="*/ 2091351 h 2395554"/>
              <a:gd name="connsiteX30" fmla="*/ 2127564 w 3023857"/>
              <a:gd name="connsiteY30" fmla="*/ 1973656 h 2395554"/>
              <a:gd name="connsiteX31" fmla="*/ 2209045 w 3023857"/>
              <a:gd name="connsiteY31" fmla="*/ 1865014 h 2395554"/>
              <a:gd name="connsiteX32" fmla="*/ 2281473 w 3023857"/>
              <a:gd name="connsiteY32" fmla="*/ 1765426 h 2395554"/>
              <a:gd name="connsiteX33" fmla="*/ 2353901 w 3023857"/>
              <a:gd name="connsiteY33" fmla="*/ 1638677 h 2395554"/>
              <a:gd name="connsiteX34" fmla="*/ 2435382 w 3023857"/>
              <a:gd name="connsiteY34" fmla="*/ 1502875 h 2395554"/>
              <a:gd name="connsiteX35" fmla="*/ 2507810 w 3023857"/>
              <a:gd name="connsiteY35" fmla="*/ 1358020 h 2395554"/>
              <a:gd name="connsiteX36" fmla="*/ 2571184 w 3023857"/>
              <a:gd name="connsiteY36" fmla="*/ 1222218 h 2395554"/>
              <a:gd name="connsiteX37" fmla="*/ 2643612 w 3023857"/>
              <a:gd name="connsiteY37" fmla="*/ 1068309 h 2395554"/>
              <a:gd name="connsiteX38" fmla="*/ 2706986 w 3023857"/>
              <a:gd name="connsiteY38" fmla="*/ 896293 h 2395554"/>
              <a:gd name="connsiteX39" fmla="*/ 2761307 w 3023857"/>
              <a:gd name="connsiteY39" fmla="*/ 742384 h 2395554"/>
              <a:gd name="connsiteX40" fmla="*/ 2815627 w 3023857"/>
              <a:gd name="connsiteY40" fmla="*/ 615636 h 2395554"/>
              <a:gd name="connsiteX41" fmla="*/ 2888055 w 3023857"/>
              <a:gd name="connsiteY41" fmla="*/ 416459 h 2395554"/>
              <a:gd name="connsiteX42" fmla="*/ 2933323 w 3023857"/>
              <a:gd name="connsiteY42" fmla="*/ 280657 h 2395554"/>
              <a:gd name="connsiteX43" fmla="*/ 2969536 w 3023857"/>
              <a:gd name="connsiteY43" fmla="*/ 172016 h 2395554"/>
              <a:gd name="connsiteX44" fmla="*/ 3023857 w 3023857"/>
              <a:gd name="connsiteY44" fmla="*/ 0 h 2395554"/>
              <a:gd name="connsiteX0" fmla="*/ 0 w 3023857"/>
              <a:gd name="connsiteY0" fmla="*/ 0 h 2393599"/>
              <a:gd name="connsiteX1" fmla="*/ 54321 w 3023857"/>
              <a:gd name="connsiteY1" fmla="*/ 135802 h 2393599"/>
              <a:gd name="connsiteX2" fmla="*/ 90534 w 3023857"/>
              <a:gd name="connsiteY2" fmla="*/ 226337 h 2393599"/>
              <a:gd name="connsiteX3" fmla="*/ 135802 w 3023857"/>
              <a:gd name="connsiteY3" fmla="*/ 371192 h 2393599"/>
              <a:gd name="connsiteX4" fmla="*/ 181069 w 3023857"/>
              <a:gd name="connsiteY4" fmla="*/ 497941 h 2393599"/>
              <a:gd name="connsiteX5" fmla="*/ 235390 w 3023857"/>
              <a:gd name="connsiteY5" fmla="*/ 642796 h 2393599"/>
              <a:gd name="connsiteX6" fmla="*/ 271604 w 3023857"/>
              <a:gd name="connsiteY6" fmla="*/ 760491 h 2393599"/>
              <a:gd name="connsiteX7" fmla="*/ 325924 w 3023857"/>
              <a:gd name="connsiteY7" fmla="*/ 896293 h 2393599"/>
              <a:gd name="connsiteX8" fmla="*/ 371192 w 3023857"/>
              <a:gd name="connsiteY8" fmla="*/ 1004935 h 2393599"/>
              <a:gd name="connsiteX9" fmla="*/ 434566 w 3023857"/>
              <a:gd name="connsiteY9" fmla="*/ 1140737 h 2393599"/>
              <a:gd name="connsiteX10" fmla="*/ 479833 w 3023857"/>
              <a:gd name="connsiteY10" fmla="*/ 1249378 h 2393599"/>
              <a:gd name="connsiteX11" fmla="*/ 534154 w 3023857"/>
              <a:gd name="connsiteY11" fmla="*/ 1348966 h 2393599"/>
              <a:gd name="connsiteX12" fmla="*/ 570368 w 3023857"/>
              <a:gd name="connsiteY12" fmla="*/ 1448554 h 2393599"/>
              <a:gd name="connsiteX13" fmla="*/ 642796 w 3023857"/>
              <a:gd name="connsiteY13" fmla="*/ 1566250 h 2393599"/>
              <a:gd name="connsiteX14" fmla="*/ 715223 w 3023857"/>
              <a:gd name="connsiteY14" fmla="*/ 1692998 h 2393599"/>
              <a:gd name="connsiteX15" fmla="*/ 778598 w 3023857"/>
              <a:gd name="connsiteY15" fmla="*/ 1810693 h 2393599"/>
              <a:gd name="connsiteX16" fmla="*/ 860079 w 3023857"/>
              <a:gd name="connsiteY16" fmla="*/ 1928388 h 2393599"/>
              <a:gd name="connsiteX17" fmla="*/ 941560 w 3023857"/>
              <a:gd name="connsiteY17" fmla="*/ 2018923 h 2393599"/>
              <a:gd name="connsiteX18" fmla="*/ 995881 w 3023857"/>
              <a:gd name="connsiteY18" fmla="*/ 2100404 h 2393599"/>
              <a:gd name="connsiteX19" fmla="*/ 1068309 w 3023857"/>
              <a:gd name="connsiteY19" fmla="*/ 2172832 h 2393599"/>
              <a:gd name="connsiteX20" fmla="*/ 1158843 w 3023857"/>
              <a:gd name="connsiteY20" fmla="*/ 2245259 h 2393599"/>
              <a:gd name="connsiteX21" fmla="*/ 1276538 w 3023857"/>
              <a:gd name="connsiteY21" fmla="*/ 2308634 h 2393599"/>
              <a:gd name="connsiteX22" fmla="*/ 1376126 w 3023857"/>
              <a:gd name="connsiteY22" fmla="*/ 2344848 h 2393599"/>
              <a:gd name="connsiteX23" fmla="*/ 1439501 w 3023857"/>
              <a:gd name="connsiteY23" fmla="*/ 2372008 h 2393599"/>
              <a:gd name="connsiteX24" fmla="*/ 1520982 w 3023857"/>
              <a:gd name="connsiteY24" fmla="*/ 2390115 h 2393599"/>
              <a:gd name="connsiteX25" fmla="*/ 1620570 w 3023857"/>
              <a:gd name="connsiteY25" fmla="*/ 2390115 h 2393599"/>
              <a:gd name="connsiteX26" fmla="*/ 1747318 w 3023857"/>
              <a:gd name="connsiteY26" fmla="*/ 2353901 h 2393599"/>
              <a:gd name="connsiteX27" fmla="*/ 1828800 w 3023857"/>
              <a:gd name="connsiteY27" fmla="*/ 2281473 h 2393599"/>
              <a:gd name="connsiteX28" fmla="*/ 1937441 w 3023857"/>
              <a:gd name="connsiteY28" fmla="*/ 2199992 h 2393599"/>
              <a:gd name="connsiteX29" fmla="*/ 2046083 w 3023857"/>
              <a:gd name="connsiteY29" fmla="*/ 2091351 h 2393599"/>
              <a:gd name="connsiteX30" fmla="*/ 2127564 w 3023857"/>
              <a:gd name="connsiteY30" fmla="*/ 1973656 h 2393599"/>
              <a:gd name="connsiteX31" fmla="*/ 2209045 w 3023857"/>
              <a:gd name="connsiteY31" fmla="*/ 1865014 h 2393599"/>
              <a:gd name="connsiteX32" fmla="*/ 2281473 w 3023857"/>
              <a:gd name="connsiteY32" fmla="*/ 1765426 h 2393599"/>
              <a:gd name="connsiteX33" fmla="*/ 2353901 w 3023857"/>
              <a:gd name="connsiteY33" fmla="*/ 1638677 h 2393599"/>
              <a:gd name="connsiteX34" fmla="*/ 2435382 w 3023857"/>
              <a:gd name="connsiteY34" fmla="*/ 1502875 h 2393599"/>
              <a:gd name="connsiteX35" fmla="*/ 2507810 w 3023857"/>
              <a:gd name="connsiteY35" fmla="*/ 1358020 h 2393599"/>
              <a:gd name="connsiteX36" fmla="*/ 2571184 w 3023857"/>
              <a:gd name="connsiteY36" fmla="*/ 1222218 h 2393599"/>
              <a:gd name="connsiteX37" fmla="*/ 2643612 w 3023857"/>
              <a:gd name="connsiteY37" fmla="*/ 1068309 h 2393599"/>
              <a:gd name="connsiteX38" fmla="*/ 2706986 w 3023857"/>
              <a:gd name="connsiteY38" fmla="*/ 896293 h 2393599"/>
              <a:gd name="connsiteX39" fmla="*/ 2761307 w 3023857"/>
              <a:gd name="connsiteY39" fmla="*/ 742384 h 2393599"/>
              <a:gd name="connsiteX40" fmla="*/ 2815627 w 3023857"/>
              <a:gd name="connsiteY40" fmla="*/ 615636 h 2393599"/>
              <a:gd name="connsiteX41" fmla="*/ 2888055 w 3023857"/>
              <a:gd name="connsiteY41" fmla="*/ 416459 h 2393599"/>
              <a:gd name="connsiteX42" fmla="*/ 2933323 w 3023857"/>
              <a:gd name="connsiteY42" fmla="*/ 280657 h 2393599"/>
              <a:gd name="connsiteX43" fmla="*/ 2969536 w 3023857"/>
              <a:gd name="connsiteY43" fmla="*/ 172016 h 2393599"/>
              <a:gd name="connsiteX44" fmla="*/ 3023857 w 3023857"/>
              <a:gd name="connsiteY44" fmla="*/ 0 h 2393599"/>
              <a:gd name="connsiteX0" fmla="*/ 0 w 3023857"/>
              <a:gd name="connsiteY0" fmla="*/ 0 h 2393599"/>
              <a:gd name="connsiteX1" fmla="*/ 54321 w 3023857"/>
              <a:gd name="connsiteY1" fmla="*/ 135802 h 2393599"/>
              <a:gd name="connsiteX2" fmla="*/ 90534 w 3023857"/>
              <a:gd name="connsiteY2" fmla="*/ 226337 h 2393599"/>
              <a:gd name="connsiteX3" fmla="*/ 135802 w 3023857"/>
              <a:gd name="connsiteY3" fmla="*/ 371192 h 2393599"/>
              <a:gd name="connsiteX4" fmla="*/ 181069 w 3023857"/>
              <a:gd name="connsiteY4" fmla="*/ 497941 h 2393599"/>
              <a:gd name="connsiteX5" fmla="*/ 235390 w 3023857"/>
              <a:gd name="connsiteY5" fmla="*/ 642796 h 2393599"/>
              <a:gd name="connsiteX6" fmla="*/ 271604 w 3023857"/>
              <a:gd name="connsiteY6" fmla="*/ 760491 h 2393599"/>
              <a:gd name="connsiteX7" fmla="*/ 325924 w 3023857"/>
              <a:gd name="connsiteY7" fmla="*/ 896293 h 2393599"/>
              <a:gd name="connsiteX8" fmla="*/ 371192 w 3023857"/>
              <a:gd name="connsiteY8" fmla="*/ 1004935 h 2393599"/>
              <a:gd name="connsiteX9" fmla="*/ 434566 w 3023857"/>
              <a:gd name="connsiteY9" fmla="*/ 1140737 h 2393599"/>
              <a:gd name="connsiteX10" fmla="*/ 479833 w 3023857"/>
              <a:gd name="connsiteY10" fmla="*/ 1249378 h 2393599"/>
              <a:gd name="connsiteX11" fmla="*/ 534154 w 3023857"/>
              <a:gd name="connsiteY11" fmla="*/ 1348966 h 2393599"/>
              <a:gd name="connsiteX12" fmla="*/ 570368 w 3023857"/>
              <a:gd name="connsiteY12" fmla="*/ 1448554 h 2393599"/>
              <a:gd name="connsiteX13" fmla="*/ 642796 w 3023857"/>
              <a:gd name="connsiteY13" fmla="*/ 1566250 h 2393599"/>
              <a:gd name="connsiteX14" fmla="*/ 715223 w 3023857"/>
              <a:gd name="connsiteY14" fmla="*/ 1692998 h 2393599"/>
              <a:gd name="connsiteX15" fmla="*/ 778598 w 3023857"/>
              <a:gd name="connsiteY15" fmla="*/ 1810693 h 2393599"/>
              <a:gd name="connsiteX16" fmla="*/ 860079 w 3023857"/>
              <a:gd name="connsiteY16" fmla="*/ 1928388 h 2393599"/>
              <a:gd name="connsiteX17" fmla="*/ 941560 w 3023857"/>
              <a:gd name="connsiteY17" fmla="*/ 2018923 h 2393599"/>
              <a:gd name="connsiteX18" fmla="*/ 995881 w 3023857"/>
              <a:gd name="connsiteY18" fmla="*/ 2100404 h 2393599"/>
              <a:gd name="connsiteX19" fmla="*/ 1068309 w 3023857"/>
              <a:gd name="connsiteY19" fmla="*/ 2172832 h 2393599"/>
              <a:gd name="connsiteX20" fmla="*/ 1158843 w 3023857"/>
              <a:gd name="connsiteY20" fmla="*/ 2245259 h 2393599"/>
              <a:gd name="connsiteX21" fmla="*/ 1276538 w 3023857"/>
              <a:gd name="connsiteY21" fmla="*/ 2308634 h 2393599"/>
              <a:gd name="connsiteX22" fmla="*/ 1376126 w 3023857"/>
              <a:gd name="connsiteY22" fmla="*/ 2344848 h 2393599"/>
              <a:gd name="connsiteX23" fmla="*/ 1439501 w 3023857"/>
              <a:gd name="connsiteY23" fmla="*/ 2372008 h 2393599"/>
              <a:gd name="connsiteX24" fmla="*/ 1520982 w 3023857"/>
              <a:gd name="connsiteY24" fmla="*/ 2390115 h 2393599"/>
              <a:gd name="connsiteX25" fmla="*/ 1620570 w 3023857"/>
              <a:gd name="connsiteY25" fmla="*/ 2390115 h 2393599"/>
              <a:gd name="connsiteX26" fmla="*/ 1747318 w 3023857"/>
              <a:gd name="connsiteY26" fmla="*/ 2353901 h 2393599"/>
              <a:gd name="connsiteX27" fmla="*/ 1865013 w 3023857"/>
              <a:gd name="connsiteY27" fmla="*/ 2272419 h 2393599"/>
              <a:gd name="connsiteX28" fmla="*/ 1937441 w 3023857"/>
              <a:gd name="connsiteY28" fmla="*/ 2199992 h 2393599"/>
              <a:gd name="connsiteX29" fmla="*/ 2046083 w 3023857"/>
              <a:gd name="connsiteY29" fmla="*/ 2091351 h 2393599"/>
              <a:gd name="connsiteX30" fmla="*/ 2127564 w 3023857"/>
              <a:gd name="connsiteY30" fmla="*/ 1973656 h 2393599"/>
              <a:gd name="connsiteX31" fmla="*/ 2209045 w 3023857"/>
              <a:gd name="connsiteY31" fmla="*/ 1865014 h 2393599"/>
              <a:gd name="connsiteX32" fmla="*/ 2281473 w 3023857"/>
              <a:gd name="connsiteY32" fmla="*/ 1765426 h 2393599"/>
              <a:gd name="connsiteX33" fmla="*/ 2353901 w 3023857"/>
              <a:gd name="connsiteY33" fmla="*/ 1638677 h 2393599"/>
              <a:gd name="connsiteX34" fmla="*/ 2435382 w 3023857"/>
              <a:gd name="connsiteY34" fmla="*/ 1502875 h 2393599"/>
              <a:gd name="connsiteX35" fmla="*/ 2507810 w 3023857"/>
              <a:gd name="connsiteY35" fmla="*/ 1358020 h 2393599"/>
              <a:gd name="connsiteX36" fmla="*/ 2571184 w 3023857"/>
              <a:gd name="connsiteY36" fmla="*/ 1222218 h 2393599"/>
              <a:gd name="connsiteX37" fmla="*/ 2643612 w 3023857"/>
              <a:gd name="connsiteY37" fmla="*/ 1068309 h 2393599"/>
              <a:gd name="connsiteX38" fmla="*/ 2706986 w 3023857"/>
              <a:gd name="connsiteY38" fmla="*/ 896293 h 2393599"/>
              <a:gd name="connsiteX39" fmla="*/ 2761307 w 3023857"/>
              <a:gd name="connsiteY39" fmla="*/ 742384 h 2393599"/>
              <a:gd name="connsiteX40" fmla="*/ 2815627 w 3023857"/>
              <a:gd name="connsiteY40" fmla="*/ 615636 h 2393599"/>
              <a:gd name="connsiteX41" fmla="*/ 2888055 w 3023857"/>
              <a:gd name="connsiteY41" fmla="*/ 416459 h 2393599"/>
              <a:gd name="connsiteX42" fmla="*/ 2933323 w 3023857"/>
              <a:gd name="connsiteY42" fmla="*/ 280657 h 2393599"/>
              <a:gd name="connsiteX43" fmla="*/ 2969536 w 3023857"/>
              <a:gd name="connsiteY43" fmla="*/ 172016 h 2393599"/>
              <a:gd name="connsiteX44" fmla="*/ 3023857 w 3023857"/>
              <a:gd name="connsiteY44" fmla="*/ 0 h 2393599"/>
              <a:gd name="connsiteX0" fmla="*/ 0 w 3023857"/>
              <a:gd name="connsiteY0" fmla="*/ 0 h 2393599"/>
              <a:gd name="connsiteX1" fmla="*/ 54321 w 3023857"/>
              <a:gd name="connsiteY1" fmla="*/ 135802 h 2393599"/>
              <a:gd name="connsiteX2" fmla="*/ 90534 w 3023857"/>
              <a:gd name="connsiteY2" fmla="*/ 226337 h 2393599"/>
              <a:gd name="connsiteX3" fmla="*/ 135802 w 3023857"/>
              <a:gd name="connsiteY3" fmla="*/ 371192 h 2393599"/>
              <a:gd name="connsiteX4" fmla="*/ 181069 w 3023857"/>
              <a:gd name="connsiteY4" fmla="*/ 497941 h 2393599"/>
              <a:gd name="connsiteX5" fmla="*/ 235390 w 3023857"/>
              <a:gd name="connsiteY5" fmla="*/ 642796 h 2393599"/>
              <a:gd name="connsiteX6" fmla="*/ 271604 w 3023857"/>
              <a:gd name="connsiteY6" fmla="*/ 760491 h 2393599"/>
              <a:gd name="connsiteX7" fmla="*/ 325924 w 3023857"/>
              <a:gd name="connsiteY7" fmla="*/ 896293 h 2393599"/>
              <a:gd name="connsiteX8" fmla="*/ 371192 w 3023857"/>
              <a:gd name="connsiteY8" fmla="*/ 1004935 h 2393599"/>
              <a:gd name="connsiteX9" fmla="*/ 434566 w 3023857"/>
              <a:gd name="connsiteY9" fmla="*/ 1140737 h 2393599"/>
              <a:gd name="connsiteX10" fmla="*/ 479833 w 3023857"/>
              <a:gd name="connsiteY10" fmla="*/ 1249378 h 2393599"/>
              <a:gd name="connsiteX11" fmla="*/ 534154 w 3023857"/>
              <a:gd name="connsiteY11" fmla="*/ 1348966 h 2393599"/>
              <a:gd name="connsiteX12" fmla="*/ 570368 w 3023857"/>
              <a:gd name="connsiteY12" fmla="*/ 1448554 h 2393599"/>
              <a:gd name="connsiteX13" fmla="*/ 642796 w 3023857"/>
              <a:gd name="connsiteY13" fmla="*/ 1566250 h 2393599"/>
              <a:gd name="connsiteX14" fmla="*/ 715223 w 3023857"/>
              <a:gd name="connsiteY14" fmla="*/ 1692998 h 2393599"/>
              <a:gd name="connsiteX15" fmla="*/ 778598 w 3023857"/>
              <a:gd name="connsiteY15" fmla="*/ 1810693 h 2393599"/>
              <a:gd name="connsiteX16" fmla="*/ 860079 w 3023857"/>
              <a:gd name="connsiteY16" fmla="*/ 1928388 h 2393599"/>
              <a:gd name="connsiteX17" fmla="*/ 941560 w 3023857"/>
              <a:gd name="connsiteY17" fmla="*/ 2018923 h 2393599"/>
              <a:gd name="connsiteX18" fmla="*/ 995881 w 3023857"/>
              <a:gd name="connsiteY18" fmla="*/ 2100404 h 2393599"/>
              <a:gd name="connsiteX19" fmla="*/ 1068309 w 3023857"/>
              <a:gd name="connsiteY19" fmla="*/ 2172832 h 2393599"/>
              <a:gd name="connsiteX20" fmla="*/ 1158843 w 3023857"/>
              <a:gd name="connsiteY20" fmla="*/ 2245259 h 2393599"/>
              <a:gd name="connsiteX21" fmla="*/ 1276538 w 3023857"/>
              <a:gd name="connsiteY21" fmla="*/ 2308634 h 2393599"/>
              <a:gd name="connsiteX22" fmla="*/ 1376126 w 3023857"/>
              <a:gd name="connsiteY22" fmla="*/ 2344848 h 2393599"/>
              <a:gd name="connsiteX23" fmla="*/ 1439501 w 3023857"/>
              <a:gd name="connsiteY23" fmla="*/ 2372008 h 2393599"/>
              <a:gd name="connsiteX24" fmla="*/ 1520982 w 3023857"/>
              <a:gd name="connsiteY24" fmla="*/ 2390115 h 2393599"/>
              <a:gd name="connsiteX25" fmla="*/ 1620570 w 3023857"/>
              <a:gd name="connsiteY25" fmla="*/ 2390115 h 2393599"/>
              <a:gd name="connsiteX26" fmla="*/ 1747318 w 3023857"/>
              <a:gd name="connsiteY26" fmla="*/ 2353901 h 2393599"/>
              <a:gd name="connsiteX27" fmla="*/ 1865013 w 3023857"/>
              <a:gd name="connsiteY27" fmla="*/ 2272419 h 2393599"/>
              <a:gd name="connsiteX28" fmla="*/ 1973655 w 3023857"/>
              <a:gd name="connsiteY28" fmla="*/ 2190938 h 2393599"/>
              <a:gd name="connsiteX29" fmla="*/ 2046083 w 3023857"/>
              <a:gd name="connsiteY29" fmla="*/ 2091351 h 2393599"/>
              <a:gd name="connsiteX30" fmla="*/ 2127564 w 3023857"/>
              <a:gd name="connsiteY30" fmla="*/ 1973656 h 2393599"/>
              <a:gd name="connsiteX31" fmla="*/ 2209045 w 3023857"/>
              <a:gd name="connsiteY31" fmla="*/ 1865014 h 2393599"/>
              <a:gd name="connsiteX32" fmla="*/ 2281473 w 3023857"/>
              <a:gd name="connsiteY32" fmla="*/ 1765426 h 2393599"/>
              <a:gd name="connsiteX33" fmla="*/ 2353901 w 3023857"/>
              <a:gd name="connsiteY33" fmla="*/ 1638677 h 2393599"/>
              <a:gd name="connsiteX34" fmla="*/ 2435382 w 3023857"/>
              <a:gd name="connsiteY34" fmla="*/ 1502875 h 2393599"/>
              <a:gd name="connsiteX35" fmla="*/ 2507810 w 3023857"/>
              <a:gd name="connsiteY35" fmla="*/ 1358020 h 2393599"/>
              <a:gd name="connsiteX36" fmla="*/ 2571184 w 3023857"/>
              <a:gd name="connsiteY36" fmla="*/ 1222218 h 2393599"/>
              <a:gd name="connsiteX37" fmla="*/ 2643612 w 3023857"/>
              <a:gd name="connsiteY37" fmla="*/ 1068309 h 2393599"/>
              <a:gd name="connsiteX38" fmla="*/ 2706986 w 3023857"/>
              <a:gd name="connsiteY38" fmla="*/ 896293 h 2393599"/>
              <a:gd name="connsiteX39" fmla="*/ 2761307 w 3023857"/>
              <a:gd name="connsiteY39" fmla="*/ 742384 h 2393599"/>
              <a:gd name="connsiteX40" fmla="*/ 2815627 w 3023857"/>
              <a:gd name="connsiteY40" fmla="*/ 615636 h 2393599"/>
              <a:gd name="connsiteX41" fmla="*/ 2888055 w 3023857"/>
              <a:gd name="connsiteY41" fmla="*/ 416459 h 2393599"/>
              <a:gd name="connsiteX42" fmla="*/ 2933323 w 3023857"/>
              <a:gd name="connsiteY42" fmla="*/ 280657 h 2393599"/>
              <a:gd name="connsiteX43" fmla="*/ 2969536 w 3023857"/>
              <a:gd name="connsiteY43" fmla="*/ 172016 h 2393599"/>
              <a:gd name="connsiteX44" fmla="*/ 3023857 w 3023857"/>
              <a:gd name="connsiteY44" fmla="*/ 0 h 23935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023857" h="2393599">
                <a:moveTo>
                  <a:pt x="0" y="0"/>
                </a:moveTo>
                <a:lnTo>
                  <a:pt x="54321" y="135802"/>
                </a:lnTo>
                <a:cubicBezTo>
                  <a:pt x="69410" y="173525"/>
                  <a:pt x="76954" y="187105"/>
                  <a:pt x="90534" y="226337"/>
                </a:cubicBezTo>
                <a:cubicBezTo>
                  <a:pt x="104114" y="265569"/>
                  <a:pt x="120713" y="325925"/>
                  <a:pt x="135802" y="371192"/>
                </a:cubicBezTo>
                <a:cubicBezTo>
                  <a:pt x="150891" y="416459"/>
                  <a:pt x="164471" y="452674"/>
                  <a:pt x="181069" y="497941"/>
                </a:cubicBezTo>
                <a:cubicBezTo>
                  <a:pt x="197667" y="543208"/>
                  <a:pt x="220301" y="599038"/>
                  <a:pt x="235390" y="642796"/>
                </a:cubicBezTo>
                <a:cubicBezTo>
                  <a:pt x="250479" y="686554"/>
                  <a:pt x="256515" y="718242"/>
                  <a:pt x="271604" y="760491"/>
                </a:cubicBezTo>
                <a:cubicBezTo>
                  <a:pt x="286693" y="802740"/>
                  <a:pt x="309326" y="855552"/>
                  <a:pt x="325924" y="896293"/>
                </a:cubicBezTo>
                <a:cubicBezTo>
                  <a:pt x="342522" y="937034"/>
                  <a:pt x="353085" y="964194"/>
                  <a:pt x="371192" y="1004935"/>
                </a:cubicBezTo>
                <a:cubicBezTo>
                  <a:pt x="389299" y="1045676"/>
                  <a:pt x="416459" y="1099997"/>
                  <a:pt x="434566" y="1140737"/>
                </a:cubicBezTo>
                <a:cubicBezTo>
                  <a:pt x="452673" y="1181478"/>
                  <a:pt x="463235" y="1214673"/>
                  <a:pt x="479833" y="1249378"/>
                </a:cubicBezTo>
                <a:cubicBezTo>
                  <a:pt x="496431" y="1284083"/>
                  <a:pt x="519065" y="1315770"/>
                  <a:pt x="534154" y="1348966"/>
                </a:cubicBezTo>
                <a:cubicBezTo>
                  <a:pt x="549243" y="1382162"/>
                  <a:pt x="570368" y="1448554"/>
                  <a:pt x="570368" y="1448554"/>
                </a:cubicBezTo>
                <a:cubicBezTo>
                  <a:pt x="588475" y="1484768"/>
                  <a:pt x="618654" y="1525509"/>
                  <a:pt x="642796" y="1566250"/>
                </a:cubicBezTo>
                <a:cubicBezTo>
                  <a:pt x="666938" y="1606991"/>
                  <a:pt x="692589" y="1652257"/>
                  <a:pt x="715223" y="1692998"/>
                </a:cubicBezTo>
                <a:cubicBezTo>
                  <a:pt x="737857" y="1733739"/>
                  <a:pt x="754455" y="1771461"/>
                  <a:pt x="778598" y="1810693"/>
                </a:cubicBezTo>
                <a:cubicBezTo>
                  <a:pt x="802741" y="1849925"/>
                  <a:pt x="832919" y="1893683"/>
                  <a:pt x="860079" y="1928388"/>
                </a:cubicBezTo>
                <a:cubicBezTo>
                  <a:pt x="887239" y="1963093"/>
                  <a:pt x="918926" y="1990254"/>
                  <a:pt x="941560" y="2018923"/>
                </a:cubicBezTo>
                <a:cubicBezTo>
                  <a:pt x="964194" y="2047592"/>
                  <a:pt x="974756" y="2074753"/>
                  <a:pt x="995881" y="2100404"/>
                </a:cubicBezTo>
                <a:cubicBezTo>
                  <a:pt x="1017006" y="2126055"/>
                  <a:pt x="1041149" y="2148690"/>
                  <a:pt x="1068309" y="2172832"/>
                </a:cubicBezTo>
                <a:cubicBezTo>
                  <a:pt x="1095469" y="2196974"/>
                  <a:pt x="1124138" y="2222625"/>
                  <a:pt x="1158843" y="2245259"/>
                </a:cubicBezTo>
                <a:cubicBezTo>
                  <a:pt x="1193548" y="2267893"/>
                  <a:pt x="1240324" y="2292036"/>
                  <a:pt x="1276538" y="2308634"/>
                </a:cubicBezTo>
                <a:cubicBezTo>
                  <a:pt x="1312752" y="2325232"/>
                  <a:pt x="1348966" y="2334286"/>
                  <a:pt x="1376126" y="2344848"/>
                </a:cubicBezTo>
                <a:cubicBezTo>
                  <a:pt x="1403287" y="2355410"/>
                  <a:pt x="1415358" y="2364464"/>
                  <a:pt x="1439501" y="2372008"/>
                </a:cubicBezTo>
                <a:cubicBezTo>
                  <a:pt x="1463644" y="2379552"/>
                  <a:pt x="1490804" y="2387097"/>
                  <a:pt x="1520982" y="2390115"/>
                </a:cubicBezTo>
                <a:cubicBezTo>
                  <a:pt x="1551160" y="2393133"/>
                  <a:pt x="1582847" y="2396151"/>
                  <a:pt x="1620570" y="2390115"/>
                </a:cubicBezTo>
                <a:cubicBezTo>
                  <a:pt x="1658293" y="2384079"/>
                  <a:pt x="1706578" y="2373517"/>
                  <a:pt x="1747318" y="2353901"/>
                </a:cubicBezTo>
                <a:cubicBezTo>
                  <a:pt x="1788059" y="2334285"/>
                  <a:pt x="1827290" y="2299579"/>
                  <a:pt x="1865013" y="2272419"/>
                </a:cubicBezTo>
                <a:cubicBezTo>
                  <a:pt x="1902736" y="2245259"/>
                  <a:pt x="1943477" y="2221116"/>
                  <a:pt x="1973655" y="2190938"/>
                </a:cubicBezTo>
                <a:cubicBezTo>
                  <a:pt x="2003833" y="2160760"/>
                  <a:pt x="2020432" y="2127565"/>
                  <a:pt x="2046083" y="2091351"/>
                </a:cubicBezTo>
                <a:cubicBezTo>
                  <a:pt x="2071735" y="2055137"/>
                  <a:pt x="2100404" y="2011379"/>
                  <a:pt x="2127564" y="1973656"/>
                </a:cubicBezTo>
                <a:cubicBezTo>
                  <a:pt x="2154724" y="1935933"/>
                  <a:pt x="2183394" y="1899719"/>
                  <a:pt x="2209045" y="1865014"/>
                </a:cubicBezTo>
                <a:cubicBezTo>
                  <a:pt x="2234696" y="1830309"/>
                  <a:pt x="2257330" y="1803149"/>
                  <a:pt x="2281473" y="1765426"/>
                </a:cubicBezTo>
                <a:cubicBezTo>
                  <a:pt x="2305616" y="1727703"/>
                  <a:pt x="2328250" y="1682435"/>
                  <a:pt x="2353901" y="1638677"/>
                </a:cubicBezTo>
                <a:cubicBezTo>
                  <a:pt x="2379552" y="1594919"/>
                  <a:pt x="2409731" y="1549651"/>
                  <a:pt x="2435382" y="1502875"/>
                </a:cubicBezTo>
                <a:cubicBezTo>
                  <a:pt x="2461033" y="1456099"/>
                  <a:pt x="2485176" y="1404796"/>
                  <a:pt x="2507810" y="1358020"/>
                </a:cubicBezTo>
                <a:cubicBezTo>
                  <a:pt x="2530444" y="1311244"/>
                  <a:pt x="2571184" y="1222218"/>
                  <a:pt x="2571184" y="1222218"/>
                </a:cubicBezTo>
                <a:cubicBezTo>
                  <a:pt x="2593818" y="1173933"/>
                  <a:pt x="2620978" y="1122630"/>
                  <a:pt x="2643612" y="1068309"/>
                </a:cubicBezTo>
                <a:cubicBezTo>
                  <a:pt x="2666246" y="1013988"/>
                  <a:pt x="2687370" y="950614"/>
                  <a:pt x="2706986" y="896293"/>
                </a:cubicBezTo>
                <a:cubicBezTo>
                  <a:pt x="2726602" y="841972"/>
                  <a:pt x="2743200" y="789160"/>
                  <a:pt x="2761307" y="742384"/>
                </a:cubicBezTo>
                <a:cubicBezTo>
                  <a:pt x="2779414" y="695608"/>
                  <a:pt x="2794502" y="669957"/>
                  <a:pt x="2815627" y="615636"/>
                </a:cubicBezTo>
                <a:cubicBezTo>
                  <a:pt x="2836752" y="561315"/>
                  <a:pt x="2868439" y="472289"/>
                  <a:pt x="2888055" y="416459"/>
                </a:cubicBezTo>
                <a:cubicBezTo>
                  <a:pt x="2907671" y="360629"/>
                  <a:pt x="2933323" y="280657"/>
                  <a:pt x="2933323" y="280657"/>
                </a:cubicBezTo>
                <a:cubicBezTo>
                  <a:pt x="2946903" y="239917"/>
                  <a:pt x="2954447" y="218792"/>
                  <a:pt x="2969536" y="172016"/>
                </a:cubicBezTo>
                <a:cubicBezTo>
                  <a:pt x="2984625" y="125240"/>
                  <a:pt x="3004241" y="62620"/>
                  <a:pt x="3023857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Nadpis 1"/>
          <p:cNvSpPr txBox="1">
            <a:spLocks/>
          </p:cNvSpPr>
          <p:nvPr/>
        </p:nvSpPr>
        <p:spPr>
          <a:xfrm>
            <a:off x="4060055" y="3933056"/>
            <a:ext cx="4968552" cy="622800"/>
          </a:xfrm>
          <a:prstGeom prst="rect">
            <a:avLst/>
          </a:prstGeom>
        </p:spPr>
        <p:txBody>
          <a:bodyPr/>
          <a:lstStyle/>
          <a:p>
            <a:pPr marL="457200" indent="-457200">
              <a:spcBef>
                <a:spcPct val="0"/>
              </a:spcBef>
              <a:buFont typeface="Wingdings" pitchFamily="2" charset="2"/>
              <a:buChar char="Ø"/>
              <a:defRPr/>
            </a:pPr>
            <a:r>
              <a:rPr lang="cs-CZ" sz="2800" dirty="0">
                <a:latin typeface="Times New Roman" pitchFamily="18" charset="0"/>
                <a:ea typeface="+mj-ea"/>
                <a:cs typeface="Times New Roman" pitchFamily="18" charset="0"/>
              </a:rPr>
              <a:t>Pokud se </a:t>
            </a: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vyskytuje </a:t>
            </a:r>
            <a:r>
              <a:rPr lang="cs-CZ" sz="2800" dirty="0">
                <a:latin typeface="Times New Roman" pitchFamily="18" charset="0"/>
                <a:ea typeface="+mj-ea"/>
                <a:cs typeface="Times New Roman" pitchFamily="18" charset="0"/>
              </a:rPr>
              <a:t>graf nad osou, je v </a:t>
            </a: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těchto </a:t>
            </a:r>
            <a:r>
              <a:rPr lang="cs-CZ" sz="2800" dirty="0">
                <a:latin typeface="Times New Roman" pitchFamily="18" charset="0"/>
                <a:ea typeface="+mj-ea"/>
                <a:cs typeface="Times New Roman" pitchFamily="18" charset="0"/>
              </a:rPr>
              <a:t>místech nerovnice větší než nula. Pokud se graf nachází pod osou, je v těchto místech nerovnice záporná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24" name="Plus 23"/>
          <p:cNvSpPr/>
          <p:nvPr/>
        </p:nvSpPr>
        <p:spPr>
          <a:xfrm>
            <a:off x="1767985" y="3300521"/>
            <a:ext cx="677667" cy="75608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nice 24"/>
          <p:cNvCxnSpPr/>
          <p:nvPr/>
        </p:nvCxnSpPr>
        <p:spPr>
          <a:xfrm>
            <a:off x="365940" y="4725144"/>
            <a:ext cx="4212770" cy="0"/>
          </a:xfrm>
          <a:prstGeom prst="line">
            <a:avLst/>
          </a:prstGeom>
          <a:ln w="1047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0914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7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1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8" grpId="0"/>
      <p:bldP spid="21" grpId="0" animBg="1"/>
      <p:bldP spid="22" grpId="0"/>
      <p:bldP spid="2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188640"/>
            <a:ext cx="8640960" cy="114300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Př. 3</a:t>
            </a:r>
          </a:p>
          <a:p>
            <a:pPr>
              <a:spcBef>
                <a:spcPct val="0"/>
              </a:spcBef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Vyřešte kvadratickou nerovnici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365940" y="1362466"/>
            <a:ext cx="8547275" cy="1107748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endParaRPr lang="cs-CZ" sz="3200" b="0" i="0" dirty="0" smtClean="0">
              <a:latin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Nadpis 1"/>
              <p:cNvSpPr txBox="1">
                <a:spLocks/>
              </p:cNvSpPr>
              <p:nvPr/>
            </p:nvSpPr>
            <p:spPr>
              <a:xfrm>
                <a:off x="5652120" y="674440"/>
                <a:ext cx="3096344" cy="6572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320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+</m:t>
                      </m:r>
                      <m:r>
                        <a:rPr lang="cs-CZ" sz="3200" b="0" i="1" smtClean="0">
                          <a:latin typeface="Cambria Math"/>
                        </a:rPr>
                        <m:t>𝑥</m:t>
                      </m:r>
                      <m:r>
                        <a:rPr lang="cs-CZ" sz="3200" b="0" i="1" smtClean="0">
                          <a:latin typeface="Cambria Math"/>
                        </a:rPr>
                        <m:t>+6≥0</m:t>
                      </m:r>
                    </m:oMath>
                  </m:oMathPara>
                </a14:m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2120" y="674440"/>
                <a:ext cx="3096344" cy="65720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Přímá spojnice 16"/>
          <p:cNvCxnSpPr/>
          <p:nvPr/>
        </p:nvCxnSpPr>
        <p:spPr>
          <a:xfrm>
            <a:off x="365940" y="4725144"/>
            <a:ext cx="4212770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Volný tvar 20"/>
          <p:cNvSpPr/>
          <p:nvPr/>
        </p:nvSpPr>
        <p:spPr>
          <a:xfrm>
            <a:off x="611560" y="2080046"/>
            <a:ext cx="3023857" cy="2393599"/>
          </a:xfrm>
          <a:custGeom>
            <a:avLst/>
            <a:gdLst>
              <a:gd name="connsiteX0" fmla="*/ 0 w 3023857"/>
              <a:gd name="connsiteY0" fmla="*/ 0 h 2394243"/>
              <a:gd name="connsiteX1" fmla="*/ 54321 w 3023857"/>
              <a:gd name="connsiteY1" fmla="*/ 135802 h 2394243"/>
              <a:gd name="connsiteX2" fmla="*/ 90534 w 3023857"/>
              <a:gd name="connsiteY2" fmla="*/ 226337 h 2394243"/>
              <a:gd name="connsiteX3" fmla="*/ 135802 w 3023857"/>
              <a:gd name="connsiteY3" fmla="*/ 371192 h 2394243"/>
              <a:gd name="connsiteX4" fmla="*/ 181069 w 3023857"/>
              <a:gd name="connsiteY4" fmla="*/ 497941 h 2394243"/>
              <a:gd name="connsiteX5" fmla="*/ 235390 w 3023857"/>
              <a:gd name="connsiteY5" fmla="*/ 642796 h 2394243"/>
              <a:gd name="connsiteX6" fmla="*/ 271604 w 3023857"/>
              <a:gd name="connsiteY6" fmla="*/ 760491 h 2394243"/>
              <a:gd name="connsiteX7" fmla="*/ 325924 w 3023857"/>
              <a:gd name="connsiteY7" fmla="*/ 896293 h 2394243"/>
              <a:gd name="connsiteX8" fmla="*/ 371192 w 3023857"/>
              <a:gd name="connsiteY8" fmla="*/ 1004935 h 2394243"/>
              <a:gd name="connsiteX9" fmla="*/ 434566 w 3023857"/>
              <a:gd name="connsiteY9" fmla="*/ 1140737 h 2394243"/>
              <a:gd name="connsiteX10" fmla="*/ 479833 w 3023857"/>
              <a:gd name="connsiteY10" fmla="*/ 1249378 h 2394243"/>
              <a:gd name="connsiteX11" fmla="*/ 534154 w 3023857"/>
              <a:gd name="connsiteY11" fmla="*/ 1348966 h 2394243"/>
              <a:gd name="connsiteX12" fmla="*/ 597528 w 3023857"/>
              <a:gd name="connsiteY12" fmla="*/ 1475715 h 2394243"/>
              <a:gd name="connsiteX13" fmla="*/ 642796 w 3023857"/>
              <a:gd name="connsiteY13" fmla="*/ 1566250 h 2394243"/>
              <a:gd name="connsiteX14" fmla="*/ 715223 w 3023857"/>
              <a:gd name="connsiteY14" fmla="*/ 1692998 h 2394243"/>
              <a:gd name="connsiteX15" fmla="*/ 778598 w 3023857"/>
              <a:gd name="connsiteY15" fmla="*/ 1810693 h 2394243"/>
              <a:gd name="connsiteX16" fmla="*/ 860079 w 3023857"/>
              <a:gd name="connsiteY16" fmla="*/ 1928388 h 2394243"/>
              <a:gd name="connsiteX17" fmla="*/ 941560 w 3023857"/>
              <a:gd name="connsiteY17" fmla="*/ 2018923 h 2394243"/>
              <a:gd name="connsiteX18" fmla="*/ 995881 w 3023857"/>
              <a:gd name="connsiteY18" fmla="*/ 2100404 h 2394243"/>
              <a:gd name="connsiteX19" fmla="*/ 1068309 w 3023857"/>
              <a:gd name="connsiteY19" fmla="*/ 2172832 h 2394243"/>
              <a:gd name="connsiteX20" fmla="*/ 1158843 w 3023857"/>
              <a:gd name="connsiteY20" fmla="*/ 2245259 h 2394243"/>
              <a:gd name="connsiteX21" fmla="*/ 1276538 w 3023857"/>
              <a:gd name="connsiteY21" fmla="*/ 2308634 h 2394243"/>
              <a:gd name="connsiteX22" fmla="*/ 1376126 w 3023857"/>
              <a:gd name="connsiteY22" fmla="*/ 2344848 h 2394243"/>
              <a:gd name="connsiteX23" fmla="*/ 1439501 w 3023857"/>
              <a:gd name="connsiteY23" fmla="*/ 2372008 h 2394243"/>
              <a:gd name="connsiteX24" fmla="*/ 1520982 w 3023857"/>
              <a:gd name="connsiteY24" fmla="*/ 2390115 h 2394243"/>
              <a:gd name="connsiteX25" fmla="*/ 1620570 w 3023857"/>
              <a:gd name="connsiteY25" fmla="*/ 2390115 h 2394243"/>
              <a:gd name="connsiteX26" fmla="*/ 1711105 w 3023857"/>
              <a:gd name="connsiteY26" fmla="*/ 2344848 h 2394243"/>
              <a:gd name="connsiteX27" fmla="*/ 1828800 w 3023857"/>
              <a:gd name="connsiteY27" fmla="*/ 2281473 h 2394243"/>
              <a:gd name="connsiteX28" fmla="*/ 1937441 w 3023857"/>
              <a:gd name="connsiteY28" fmla="*/ 2199992 h 2394243"/>
              <a:gd name="connsiteX29" fmla="*/ 2046083 w 3023857"/>
              <a:gd name="connsiteY29" fmla="*/ 2091351 h 2394243"/>
              <a:gd name="connsiteX30" fmla="*/ 2127564 w 3023857"/>
              <a:gd name="connsiteY30" fmla="*/ 1973656 h 2394243"/>
              <a:gd name="connsiteX31" fmla="*/ 2209045 w 3023857"/>
              <a:gd name="connsiteY31" fmla="*/ 1865014 h 2394243"/>
              <a:gd name="connsiteX32" fmla="*/ 2281473 w 3023857"/>
              <a:gd name="connsiteY32" fmla="*/ 1765426 h 2394243"/>
              <a:gd name="connsiteX33" fmla="*/ 2353901 w 3023857"/>
              <a:gd name="connsiteY33" fmla="*/ 1638677 h 2394243"/>
              <a:gd name="connsiteX34" fmla="*/ 2435382 w 3023857"/>
              <a:gd name="connsiteY34" fmla="*/ 1502875 h 2394243"/>
              <a:gd name="connsiteX35" fmla="*/ 2507810 w 3023857"/>
              <a:gd name="connsiteY35" fmla="*/ 1358020 h 2394243"/>
              <a:gd name="connsiteX36" fmla="*/ 2571184 w 3023857"/>
              <a:gd name="connsiteY36" fmla="*/ 1222218 h 2394243"/>
              <a:gd name="connsiteX37" fmla="*/ 2643612 w 3023857"/>
              <a:gd name="connsiteY37" fmla="*/ 1068309 h 2394243"/>
              <a:gd name="connsiteX38" fmla="*/ 2706986 w 3023857"/>
              <a:gd name="connsiteY38" fmla="*/ 896293 h 2394243"/>
              <a:gd name="connsiteX39" fmla="*/ 2761307 w 3023857"/>
              <a:gd name="connsiteY39" fmla="*/ 742384 h 2394243"/>
              <a:gd name="connsiteX40" fmla="*/ 2815627 w 3023857"/>
              <a:gd name="connsiteY40" fmla="*/ 615636 h 2394243"/>
              <a:gd name="connsiteX41" fmla="*/ 2888055 w 3023857"/>
              <a:gd name="connsiteY41" fmla="*/ 416459 h 2394243"/>
              <a:gd name="connsiteX42" fmla="*/ 2933323 w 3023857"/>
              <a:gd name="connsiteY42" fmla="*/ 280657 h 2394243"/>
              <a:gd name="connsiteX43" fmla="*/ 2969536 w 3023857"/>
              <a:gd name="connsiteY43" fmla="*/ 172016 h 2394243"/>
              <a:gd name="connsiteX44" fmla="*/ 3023857 w 3023857"/>
              <a:gd name="connsiteY44" fmla="*/ 0 h 2394243"/>
              <a:gd name="connsiteX0" fmla="*/ 0 w 3023857"/>
              <a:gd name="connsiteY0" fmla="*/ 0 h 2395554"/>
              <a:gd name="connsiteX1" fmla="*/ 54321 w 3023857"/>
              <a:gd name="connsiteY1" fmla="*/ 135802 h 2395554"/>
              <a:gd name="connsiteX2" fmla="*/ 90534 w 3023857"/>
              <a:gd name="connsiteY2" fmla="*/ 226337 h 2395554"/>
              <a:gd name="connsiteX3" fmla="*/ 135802 w 3023857"/>
              <a:gd name="connsiteY3" fmla="*/ 371192 h 2395554"/>
              <a:gd name="connsiteX4" fmla="*/ 181069 w 3023857"/>
              <a:gd name="connsiteY4" fmla="*/ 497941 h 2395554"/>
              <a:gd name="connsiteX5" fmla="*/ 235390 w 3023857"/>
              <a:gd name="connsiteY5" fmla="*/ 642796 h 2395554"/>
              <a:gd name="connsiteX6" fmla="*/ 271604 w 3023857"/>
              <a:gd name="connsiteY6" fmla="*/ 760491 h 2395554"/>
              <a:gd name="connsiteX7" fmla="*/ 325924 w 3023857"/>
              <a:gd name="connsiteY7" fmla="*/ 896293 h 2395554"/>
              <a:gd name="connsiteX8" fmla="*/ 371192 w 3023857"/>
              <a:gd name="connsiteY8" fmla="*/ 1004935 h 2395554"/>
              <a:gd name="connsiteX9" fmla="*/ 434566 w 3023857"/>
              <a:gd name="connsiteY9" fmla="*/ 1140737 h 2395554"/>
              <a:gd name="connsiteX10" fmla="*/ 479833 w 3023857"/>
              <a:gd name="connsiteY10" fmla="*/ 1249378 h 2395554"/>
              <a:gd name="connsiteX11" fmla="*/ 534154 w 3023857"/>
              <a:gd name="connsiteY11" fmla="*/ 1348966 h 2395554"/>
              <a:gd name="connsiteX12" fmla="*/ 597528 w 3023857"/>
              <a:gd name="connsiteY12" fmla="*/ 1475715 h 2395554"/>
              <a:gd name="connsiteX13" fmla="*/ 642796 w 3023857"/>
              <a:gd name="connsiteY13" fmla="*/ 1566250 h 2395554"/>
              <a:gd name="connsiteX14" fmla="*/ 715223 w 3023857"/>
              <a:gd name="connsiteY14" fmla="*/ 1692998 h 2395554"/>
              <a:gd name="connsiteX15" fmla="*/ 778598 w 3023857"/>
              <a:gd name="connsiteY15" fmla="*/ 1810693 h 2395554"/>
              <a:gd name="connsiteX16" fmla="*/ 860079 w 3023857"/>
              <a:gd name="connsiteY16" fmla="*/ 1928388 h 2395554"/>
              <a:gd name="connsiteX17" fmla="*/ 941560 w 3023857"/>
              <a:gd name="connsiteY17" fmla="*/ 2018923 h 2395554"/>
              <a:gd name="connsiteX18" fmla="*/ 995881 w 3023857"/>
              <a:gd name="connsiteY18" fmla="*/ 2100404 h 2395554"/>
              <a:gd name="connsiteX19" fmla="*/ 1068309 w 3023857"/>
              <a:gd name="connsiteY19" fmla="*/ 2172832 h 2395554"/>
              <a:gd name="connsiteX20" fmla="*/ 1158843 w 3023857"/>
              <a:gd name="connsiteY20" fmla="*/ 2245259 h 2395554"/>
              <a:gd name="connsiteX21" fmla="*/ 1276538 w 3023857"/>
              <a:gd name="connsiteY21" fmla="*/ 2308634 h 2395554"/>
              <a:gd name="connsiteX22" fmla="*/ 1376126 w 3023857"/>
              <a:gd name="connsiteY22" fmla="*/ 2344848 h 2395554"/>
              <a:gd name="connsiteX23" fmla="*/ 1439501 w 3023857"/>
              <a:gd name="connsiteY23" fmla="*/ 2372008 h 2395554"/>
              <a:gd name="connsiteX24" fmla="*/ 1520982 w 3023857"/>
              <a:gd name="connsiteY24" fmla="*/ 2390115 h 2395554"/>
              <a:gd name="connsiteX25" fmla="*/ 1620570 w 3023857"/>
              <a:gd name="connsiteY25" fmla="*/ 2390115 h 2395554"/>
              <a:gd name="connsiteX26" fmla="*/ 1756372 w 3023857"/>
              <a:gd name="connsiteY26" fmla="*/ 2326741 h 2395554"/>
              <a:gd name="connsiteX27" fmla="*/ 1828800 w 3023857"/>
              <a:gd name="connsiteY27" fmla="*/ 2281473 h 2395554"/>
              <a:gd name="connsiteX28" fmla="*/ 1937441 w 3023857"/>
              <a:gd name="connsiteY28" fmla="*/ 2199992 h 2395554"/>
              <a:gd name="connsiteX29" fmla="*/ 2046083 w 3023857"/>
              <a:gd name="connsiteY29" fmla="*/ 2091351 h 2395554"/>
              <a:gd name="connsiteX30" fmla="*/ 2127564 w 3023857"/>
              <a:gd name="connsiteY30" fmla="*/ 1973656 h 2395554"/>
              <a:gd name="connsiteX31" fmla="*/ 2209045 w 3023857"/>
              <a:gd name="connsiteY31" fmla="*/ 1865014 h 2395554"/>
              <a:gd name="connsiteX32" fmla="*/ 2281473 w 3023857"/>
              <a:gd name="connsiteY32" fmla="*/ 1765426 h 2395554"/>
              <a:gd name="connsiteX33" fmla="*/ 2353901 w 3023857"/>
              <a:gd name="connsiteY33" fmla="*/ 1638677 h 2395554"/>
              <a:gd name="connsiteX34" fmla="*/ 2435382 w 3023857"/>
              <a:gd name="connsiteY34" fmla="*/ 1502875 h 2395554"/>
              <a:gd name="connsiteX35" fmla="*/ 2507810 w 3023857"/>
              <a:gd name="connsiteY35" fmla="*/ 1358020 h 2395554"/>
              <a:gd name="connsiteX36" fmla="*/ 2571184 w 3023857"/>
              <a:gd name="connsiteY36" fmla="*/ 1222218 h 2395554"/>
              <a:gd name="connsiteX37" fmla="*/ 2643612 w 3023857"/>
              <a:gd name="connsiteY37" fmla="*/ 1068309 h 2395554"/>
              <a:gd name="connsiteX38" fmla="*/ 2706986 w 3023857"/>
              <a:gd name="connsiteY38" fmla="*/ 896293 h 2395554"/>
              <a:gd name="connsiteX39" fmla="*/ 2761307 w 3023857"/>
              <a:gd name="connsiteY39" fmla="*/ 742384 h 2395554"/>
              <a:gd name="connsiteX40" fmla="*/ 2815627 w 3023857"/>
              <a:gd name="connsiteY40" fmla="*/ 615636 h 2395554"/>
              <a:gd name="connsiteX41" fmla="*/ 2888055 w 3023857"/>
              <a:gd name="connsiteY41" fmla="*/ 416459 h 2395554"/>
              <a:gd name="connsiteX42" fmla="*/ 2933323 w 3023857"/>
              <a:gd name="connsiteY42" fmla="*/ 280657 h 2395554"/>
              <a:gd name="connsiteX43" fmla="*/ 2969536 w 3023857"/>
              <a:gd name="connsiteY43" fmla="*/ 172016 h 2395554"/>
              <a:gd name="connsiteX44" fmla="*/ 3023857 w 3023857"/>
              <a:gd name="connsiteY44" fmla="*/ 0 h 2395554"/>
              <a:gd name="connsiteX0" fmla="*/ 0 w 3023857"/>
              <a:gd name="connsiteY0" fmla="*/ 0 h 2395554"/>
              <a:gd name="connsiteX1" fmla="*/ 54321 w 3023857"/>
              <a:gd name="connsiteY1" fmla="*/ 135802 h 2395554"/>
              <a:gd name="connsiteX2" fmla="*/ 90534 w 3023857"/>
              <a:gd name="connsiteY2" fmla="*/ 226337 h 2395554"/>
              <a:gd name="connsiteX3" fmla="*/ 135802 w 3023857"/>
              <a:gd name="connsiteY3" fmla="*/ 371192 h 2395554"/>
              <a:gd name="connsiteX4" fmla="*/ 181069 w 3023857"/>
              <a:gd name="connsiteY4" fmla="*/ 497941 h 2395554"/>
              <a:gd name="connsiteX5" fmla="*/ 235390 w 3023857"/>
              <a:gd name="connsiteY5" fmla="*/ 642796 h 2395554"/>
              <a:gd name="connsiteX6" fmla="*/ 271604 w 3023857"/>
              <a:gd name="connsiteY6" fmla="*/ 760491 h 2395554"/>
              <a:gd name="connsiteX7" fmla="*/ 325924 w 3023857"/>
              <a:gd name="connsiteY7" fmla="*/ 896293 h 2395554"/>
              <a:gd name="connsiteX8" fmla="*/ 371192 w 3023857"/>
              <a:gd name="connsiteY8" fmla="*/ 1004935 h 2395554"/>
              <a:gd name="connsiteX9" fmla="*/ 434566 w 3023857"/>
              <a:gd name="connsiteY9" fmla="*/ 1140737 h 2395554"/>
              <a:gd name="connsiteX10" fmla="*/ 479833 w 3023857"/>
              <a:gd name="connsiteY10" fmla="*/ 1249378 h 2395554"/>
              <a:gd name="connsiteX11" fmla="*/ 534154 w 3023857"/>
              <a:gd name="connsiteY11" fmla="*/ 1348966 h 2395554"/>
              <a:gd name="connsiteX12" fmla="*/ 570368 w 3023857"/>
              <a:gd name="connsiteY12" fmla="*/ 1448554 h 2395554"/>
              <a:gd name="connsiteX13" fmla="*/ 642796 w 3023857"/>
              <a:gd name="connsiteY13" fmla="*/ 1566250 h 2395554"/>
              <a:gd name="connsiteX14" fmla="*/ 715223 w 3023857"/>
              <a:gd name="connsiteY14" fmla="*/ 1692998 h 2395554"/>
              <a:gd name="connsiteX15" fmla="*/ 778598 w 3023857"/>
              <a:gd name="connsiteY15" fmla="*/ 1810693 h 2395554"/>
              <a:gd name="connsiteX16" fmla="*/ 860079 w 3023857"/>
              <a:gd name="connsiteY16" fmla="*/ 1928388 h 2395554"/>
              <a:gd name="connsiteX17" fmla="*/ 941560 w 3023857"/>
              <a:gd name="connsiteY17" fmla="*/ 2018923 h 2395554"/>
              <a:gd name="connsiteX18" fmla="*/ 995881 w 3023857"/>
              <a:gd name="connsiteY18" fmla="*/ 2100404 h 2395554"/>
              <a:gd name="connsiteX19" fmla="*/ 1068309 w 3023857"/>
              <a:gd name="connsiteY19" fmla="*/ 2172832 h 2395554"/>
              <a:gd name="connsiteX20" fmla="*/ 1158843 w 3023857"/>
              <a:gd name="connsiteY20" fmla="*/ 2245259 h 2395554"/>
              <a:gd name="connsiteX21" fmla="*/ 1276538 w 3023857"/>
              <a:gd name="connsiteY21" fmla="*/ 2308634 h 2395554"/>
              <a:gd name="connsiteX22" fmla="*/ 1376126 w 3023857"/>
              <a:gd name="connsiteY22" fmla="*/ 2344848 h 2395554"/>
              <a:gd name="connsiteX23" fmla="*/ 1439501 w 3023857"/>
              <a:gd name="connsiteY23" fmla="*/ 2372008 h 2395554"/>
              <a:gd name="connsiteX24" fmla="*/ 1520982 w 3023857"/>
              <a:gd name="connsiteY24" fmla="*/ 2390115 h 2395554"/>
              <a:gd name="connsiteX25" fmla="*/ 1620570 w 3023857"/>
              <a:gd name="connsiteY25" fmla="*/ 2390115 h 2395554"/>
              <a:gd name="connsiteX26" fmla="*/ 1756372 w 3023857"/>
              <a:gd name="connsiteY26" fmla="*/ 2326741 h 2395554"/>
              <a:gd name="connsiteX27" fmla="*/ 1828800 w 3023857"/>
              <a:gd name="connsiteY27" fmla="*/ 2281473 h 2395554"/>
              <a:gd name="connsiteX28" fmla="*/ 1937441 w 3023857"/>
              <a:gd name="connsiteY28" fmla="*/ 2199992 h 2395554"/>
              <a:gd name="connsiteX29" fmla="*/ 2046083 w 3023857"/>
              <a:gd name="connsiteY29" fmla="*/ 2091351 h 2395554"/>
              <a:gd name="connsiteX30" fmla="*/ 2127564 w 3023857"/>
              <a:gd name="connsiteY30" fmla="*/ 1973656 h 2395554"/>
              <a:gd name="connsiteX31" fmla="*/ 2209045 w 3023857"/>
              <a:gd name="connsiteY31" fmla="*/ 1865014 h 2395554"/>
              <a:gd name="connsiteX32" fmla="*/ 2281473 w 3023857"/>
              <a:gd name="connsiteY32" fmla="*/ 1765426 h 2395554"/>
              <a:gd name="connsiteX33" fmla="*/ 2353901 w 3023857"/>
              <a:gd name="connsiteY33" fmla="*/ 1638677 h 2395554"/>
              <a:gd name="connsiteX34" fmla="*/ 2435382 w 3023857"/>
              <a:gd name="connsiteY34" fmla="*/ 1502875 h 2395554"/>
              <a:gd name="connsiteX35" fmla="*/ 2507810 w 3023857"/>
              <a:gd name="connsiteY35" fmla="*/ 1358020 h 2395554"/>
              <a:gd name="connsiteX36" fmla="*/ 2571184 w 3023857"/>
              <a:gd name="connsiteY36" fmla="*/ 1222218 h 2395554"/>
              <a:gd name="connsiteX37" fmla="*/ 2643612 w 3023857"/>
              <a:gd name="connsiteY37" fmla="*/ 1068309 h 2395554"/>
              <a:gd name="connsiteX38" fmla="*/ 2706986 w 3023857"/>
              <a:gd name="connsiteY38" fmla="*/ 896293 h 2395554"/>
              <a:gd name="connsiteX39" fmla="*/ 2761307 w 3023857"/>
              <a:gd name="connsiteY39" fmla="*/ 742384 h 2395554"/>
              <a:gd name="connsiteX40" fmla="*/ 2815627 w 3023857"/>
              <a:gd name="connsiteY40" fmla="*/ 615636 h 2395554"/>
              <a:gd name="connsiteX41" fmla="*/ 2888055 w 3023857"/>
              <a:gd name="connsiteY41" fmla="*/ 416459 h 2395554"/>
              <a:gd name="connsiteX42" fmla="*/ 2933323 w 3023857"/>
              <a:gd name="connsiteY42" fmla="*/ 280657 h 2395554"/>
              <a:gd name="connsiteX43" fmla="*/ 2969536 w 3023857"/>
              <a:gd name="connsiteY43" fmla="*/ 172016 h 2395554"/>
              <a:gd name="connsiteX44" fmla="*/ 3023857 w 3023857"/>
              <a:gd name="connsiteY44" fmla="*/ 0 h 2395554"/>
              <a:gd name="connsiteX0" fmla="*/ 0 w 3023857"/>
              <a:gd name="connsiteY0" fmla="*/ 0 h 2393599"/>
              <a:gd name="connsiteX1" fmla="*/ 54321 w 3023857"/>
              <a:gd name="connsiteY1" fmla="*/ 135802 h 2393599"/>
              <a:gd name="connsiteX2" fmla="*/ 90534 w 3023857"/>
              <a:gd name="connsiteY2" fmla="*/ 226337 h 2393599"/>
              <a:gd name="connsiteX3" fmla="*/ 135802 w 3023857"/>
              <a:gd name="connsiteY3" fmla="*/ 371192 h 2393599"/>
              <a:gd name="connsiteX4" fmla="*/ 181069 w 3023857"/>
              <a:gd name="connsiteY4" fmla="*/ 497941 h 2393599"/>
              <a:gd name="connsiteX5" fmla="*/ 235390 w 3023857"/>
              <a:gd name="connsiteY5" fmla="*/ 642796 h 2393599"/>
              <a:gd name="connsiteX6" fmla="*/ 271604 w 3023857"/>
              <a:gd name="connsiteY6" fmla="*/ 760491 h 2393599"/>
              <a:gd name="connsiteX7" fmla="*/ 325924 w 3023857"/>
              <a:gd name="connsiteY7" fmla="*/ 896293 h 2393599"/>
              <a:gd name="connsiteX8" fmla="*/ 371192 w 3023857"/>
              <a:gd name="connsiteY8" fmla="*/ 1004935 h 2393599"/>
              <a:gd name="connsiteX9" fmla="*/ 434566 w 3023857"/>
              <a:gd name="connsiteY9" fmla="*/ 1140737 h 2393599"/>
              <a:gd name="connsiteX10" fmla="*/ 479833 w 3023857"/>
              <a:gd name="connsiteY10" fmla="*/ 1249378 h 2393599"/>
              <a:gd name="connsiteX11" fmla="*/ 534154 w 3023857"/>
              <a:gd name="connsiteY11" fmla="*/ 1348966 h 2393599"/>
              <a:gd name="connsiteX12" fmla="*/ 570368 w 3023857"/>
              <a:gd name="connsiteY12" fmla="*/ 1448554 h 2393599"/>
              <a:gd name="connsiteX13" fmla="*/ 642796 w 3023857"/>
              <a:gd name="connsiteY13" fmla="*/ 1566250 h 2393599"/>
              <a:gd name="connsiteX14" fmla="*/ 715223 w 3023857"/>
              <a:gd name="connsiteY14" fmla="*/ 1692998 h 2393599"/>
              <a:gd name="connsiteX15" fmla="*/ 778598 w 3023857"/>
              <a:gd name="connsiteY15" fmla="*/ 1810693 h 2393599"/>
              <a:gd name="connsiteX16" fmla="*/ 860079 w 3023857"/>
              <a:gd name="connsiteY16" fmla="*/ 1928388 h 2393599"/>
              <a:gd name="connsiteX17" fmla="*/ 941560 w 3023857"/>
              <a:gd name="connsiteY17" fmla="*/ 2018923 h 2393599"/>
              <a:gd name="connsiteX18" fmla="*/ 995881 w 3023857"/>
              <a:gd name="connsiteY18" fmla="*/ 2100404 h 2393599"/>
              <a:gd name="connsiteX19" fmla="*/ 1068309 w 3023857"/>
              <a:gd name="connsiteY19" fmla="*/ 2172832 h 2393599"/>
              <a:gd name="connsiteX20" fmla="*/ 1158843 w 3023857"/>
              <a:gd name="connsiteY20" fmla="*/ 2245259 h 2393599"/>
              <a:gd name="connsiteX21" fmla="*/ 1276538 w 3023857"/>
              <a:gd name="connsiteY21" fmla="*/ 2308634 h 2393599"/>
              <a:gd name="connsiteX22" fmla="*/ 1376126 w 3023857"/>
              <a:gd name="connsiteY22" fmla="*/ 2344848 h 2393599"/>
              <a:gd name="connsiteX23" fmla="*/ 1439501 w 3023857"/>
              <a:gd name="connsiteY23" fmla="*/ 2372008 h 2393599"/>
              <a:gd name="connsiteX24" fmla="*/ 1520982 w 3023857"/>
              <a:gd name="connsiteY24" fmla="*/ 2390115 h 2393599"/>
              <a:gd name="connsiteX25" fmla="*/ 1620570 w 3023857"/>
              <a:gd name="connsiteY25" fmla="*/ 2390115 h 2393599"/>
              <a:gd name="connsiteX26" fmla="*/ 1747318 w 3023857"/>
              <a:gd name="connsiteY26" fmla="*/ 2353901 h 2393599"/>
              <a:gd name="connsiteX27" fmla="*/ 1828800 w 3023857"/>
              <a:gd name="connsiteY27" fmla="*/ 2281473 h 2393599"/>
              <a:gd name="connsiteX28" fmla="*/ 1937441 w 3023857"/>
              <a:gd name="connsiteY28" fmla="*/ 2199992 h 2393599"/>
              <a:gd name="connsiteX29" fmla="*/ 2046083 w 3023857"/>
              <a:gd name="connsiteY29" fmla="*/ 2091351 h 2393599"/>
              <a:gd name="connsiteX30" fmla="*/ 2127564 w 3023857"/>
              <a:gd name="connsiteY30" fmla="*/ 1973656 h 2393599"/>
              <a:gd name="connsiteX31" fmla="*/ 2209045 w 3023857"/>
              <a:gd name="connsiteY31" fmla="*/ 1865014 h 2393599"/>
              <a:gd name="connsiteX32" fmla="*/ 2281473 w 3023857"/>
              <a:gd name="connsiteY32" fmla="*/ 1765426 h 2393599"/>
              <a:gd name="connsiteX33" fmla="*/ 2353901 w 3023857"/>
              <a:gd name="connsiteY33" fmla="*/ 1638677 h 2393599"/>
              <a:gd name="connsiteX34" fmla="*/ 2435382 w 3023857"/>
              <a:gd name="connsiteY34" fmla="*/ 1502875 h 2393599"/>
              <a:gd name="connsiteX35" fmla="*/ 2507810 w 3023857"/>
              <a:gd name="connsiteY35" fmla="*/ 1358020 h 2393599"/>
              <a:gd name="connsiteX36" fmla="*/ 2571184 w 3023857"/>
              <a:gd name="connsiteY36" fmla="*/ 1222218 h 2393599"/>
              <a:gd name="connsiteX37" fmla="*/ 2643612 w 3023857"/>
              <a:gd name="connsiteY37" fmla="*/ 1068309 h 2393599"/>
              <a:gd name="connsiteX38" fmla="*/ 2706986 w 3023857"/>
              <a:gd name="connsiteY38" fmla="*/ 896293 h 2393599"/>
              <a:gd name="connsiteX39" fmla="*/ 2761307 w 3023857"/>
              <a:gd name="connsiteY39" fmla="*/ 742384 h 2393599"/>
              <a:gd name="connsiteX40" fmla="*/ 2815627 w 3023857"/>
              <a:gd name="connsiteY40" fmla="*/ 615636 h 2393599"/>
              <a:gd name="connsiteX41" fmla="*/ 2888055 w 3023857"/>
              <a:gd name="connsiteY41" fmla="*/ 416459 h 2393599"/>
              <a:gd name="connsiteX42" fmla="*/ 2933323 w 3023857"/>
              <a:gd name="connsiteY42" fmla="*/ 280657 h 2393599"/>
              <a:gd name="connsiteX43" fmla="*/ 2969536 w 3023857"/>
              <a:gd name="connsiteY43" fmla="*/ 172016 h 2393599"/>
              <a:gd name="connsiteX44" fmla="*/ 3023857 w 3023857"/>
              <a:gd name="connsiteY44" fmla="*/ 0 h 2393599"/>
              <a:gd name="connsiteX0" fmla="*/ 0 w 3023857"/>
              <a:gd name="connsiteY0" fmla="*/ 0 h 2393599"/>
              <a:gd name="connsiteX1" fmla="*/ 54321 w 3023857"/>
              <a:gd name="connsiteY1" fmla="*/ 135802 h 2393599"/>
              <a:gd name="connsiteX2" fmla="*/ 90534 w 3023857"/>
              <a:gd name="connsiteY2" fmla="*/ 226337 h 2393599"/>
              <a:gd name="connsiteX3" fmla="*/ 135802 w 3023857"/>
              <a:gd name="connsiteY3" fmla="*/ 371192 h 2393599"/>
              <a:gd name="connsiteX4" fmla="*/ 181069 w 3023857"/>
              <a:gd name="connsiteY4" fmla="*/ 497941 h 2393599"/>
              <a:gd name="connsiteX5" fmla="*/ 235390 w 3023857"/>
              <a:gd name="connsiteY5" fmla="*/ 642796 h 2393599"/>
              <a:gd name="connsiteX6" fmla="*/ 271604 w 3023857"/>
              <a:gd name="connsiteY6" fmla="*/ 760491 h 2393599"/>
              <a:gd name="connsiteX7" fmla="*/ 325924 w 3023857"/>
              <a:gd name="connsiteY7" fmla="*/ 896293 h 2393599"/>
              <a:gd name="connsiteX8" fmla="*/ 371192 w 3023857"/>
              <a:gd name="connsiteY8" fmla="*/ 1004935 h 2393599"/>
              <a:gd name="connsiteX9" fmla="*/ 434566 w 3023857"/>
              <a:gd name="connsiteY9" fmla="*/ 1140737 h 2393599"/>
              <a:gd name="connsiteX10" fmla="*/ 479833 w 3023857"/>
              <a:gd name="connsiteY10" fmla="*/ 1249378 h 2393599"/>
              <a:gd name="connsiteX11" fmla="*/ 534154 w 3023857"/>
              <a:gd name="connsiteY11" fmla="*/ 1348966 h 2393599"/>
              <a:gd name="connsiteX12" fmla="*/ 570368 w 3023857"/>
              <a:gd name="connsiteY12" fmla="*/ 1448554 h 2393599"/>
              <a:gd name="connsiteX13" fmla="*/ 642796 w 3023857"/>
              <a:gd name="connsiteY13" fmla="*/ 1566250 h 2393599"/>
              <a:gd name="connsiteX14" fmla="*/ 715223 w 3023857"/>
              <a:gd name="connsiteY14" fmla="*/ 1692998 h 2393599"/>
              <a:gd name="connsiteX15" fmla="*/ 778598 w 3023857"/>
              <a:gd name="connsiteY15" fmla="*/ 1810693 h 2393599"/>
              <a:gd name="connsiteX16" fmla="*/ 860079 w 3023857"/>
              <a:gd name="connsiteY16" fmla="*/ 1928388 h 2393599"/>
              <a:gd name="connsiteX17" fmla="*/ 941560 w 3023857"/>
              <a:gd name="connsiteY17" fmla="*/ 2018923 h 2393599"/>
              <a:gd name="connsiteX18" fmla="*/ 995881 w 3023857"/>
              <a:gd name="connsiteY18" fmla="*/ 2100404 h 2393599"/>
              <a:gd name="connsiteX19" fmla="*/ 1068309 w 3023857"/>
              <a:gd name="connsiteY19" fmla="*/ 2172832 h 2393599"/>
              <a:gd name="connsiteX20" fmla="*/ 1158843 w 3023857"/>
              <a:gd name="connsiteY20" fmla="*/ 2245259 h 2393599"/>
              <a:gd name="connsiteX21" fmla="*/ 1276538 w 3023857"/>
              <a:gd name="connsiteY21" fmla="*/ 2308634 h 2393599"/>
              <a:gd name="connsiteX22" fmla="*/ 1376126 w 3023857"/>
              <a:gd name="connsiteY22" fmla="*/ 2344848 h 2393599"/>
              <a:gd name="connsiteX23" fmla="*/ 1439501 w 3023857"/>
              <a:gd name="connsiteY23" fmla="*/ 2372008 h 2393599"/>
              <a:gd name="connsiteX24" fmla="*/ 1520982 w 3023857"/>
              <a:gd name="connsiteY24" fmla="*/ 2390115 h 2393599"/>
              <a:gd name="connsiteX25" fmla="*/ 1620570 w 3023857"/>
              <a:gd name="connsiteY25" fmla="*/ 2390115 h 2393599"/>
              <a:gd name="connsiteX26" fmla="*/ 1747318 w 3023857"/>
              <a:gd name="connsiteY26" fmla="*/ 2353901 h 2393599"/>
              <a:gd name="connsiteX27" fmla="*/ 1865013 w 3023857"/>
              <a:gd name="connsiteY27" fmla="*/ 2272419 h 2393599"/>
              <a:gd name="connsiteX28" fmla="*/ 1937441 w 3023857"/>
              <a:gd name="connsiteY28" fmla="*/ 2199992 h 2393599"/>
              <a:gd name="connsiteX29" fmla="*/ 2046083 w 3023857"/>
              <a:gd name="connsiteY29" fmla="*/ 2091351 h 2393599"/>
              <a:gd name="connsiteX30" fmla="*/ 2127564 w 3023857"/>
              <a:gd name="connsiteY30" fmla="*/ 1973656 h 2393599"/>
              <a:gd name="connsiteX31" fmla="*/ 2209045 w 3023857"/>
              <a:gd name="connsiteY31" fmla="*/ 1865014 h 2393599"/>
              <a:gd name="connsiteX32" fmla="*/ 2281473 w 3023857"/>
              <a:gd name="connsiteY32" fmla="*/ 1765426 h 2393599"/>
              <a:gd name="connsiteX33" fmla="*/ 2353901 w 3023857"/>
              <a:gd name="connsiteY33" fmla="*/ 1638677 h 2393599"/>
              <a:gd name="connsiteX34" fmla="*/ 2435382 w 3023857"/>
              <a:gd name="connsiteY34" fmla="*/ 1502875 h 2393599"/>
              <a:gd name="connsiteX35" fmla="*/ 2507810 w 3023857"/>
              <a:gd name="connsiteY35" fmla="*/ 1358020 h 2393599"/>
              <a:gd name="connsiteX36" fmla="*/ 2571184 w 3023857"/>
              <a:gd name="connsiteY36" fmla="*/ 1222218 h 2393599"/>
              <a:gd name="connsiteX37" fmla="*/ 2643612 w 3023857"/>
              <a:gd name="connsiteY37" fmla="*/ 1068309 h 2393599"/>
              <a:gd name="connsiteX38" fmla="*/ 2706986 w 3023857"/>
              <a:gd name="connsiteY38" fmla="*/ 896293 h 2393599"/>
              <a:gd name="connsiteX39" fmla="*/ 2761307 w 3023857"/>
              <a:gd name="connsiteY39" fmla="*/ 742384 h 2393599"/>
              <a:gd name="connsiteX40" fmla="*/ 2815627 w 3023857"/>
              <a:gd name="connsiteY40" fmla="*/ 615636 h 2393599"/>
              <a:gd name="connsiteX41" fmla="*/ 2888055 w 3023857"/>
              <a:gd name="connsiteY41" fmla="*/ 416459 h 2393599"/>
              <a:gd name="connsiteX42" fmla="*/ 2933323 w 3023857"/>
              <a:gd name="connsiteY42" fmla="*/ 280657 h 2393599"/>
              <a:gd name="connsiteX43" fmla="*/ 2969536 w 3023857"/>
              <a:gd name="connsiteY43" fmla="*/ 172016 h 2393599"/>
              <a:gd name="connsiteX44" fmla="*/ 3023857 w 3023857"/>
              <a:gd name="connsiteY44" fmla="*/ 0 h 2393599"/>
              <a:gd name="connsiteX0" fmla="*/ 0 w 3023857"/>
              <a:gd name="connsiteY0" fmla="*/ 0 h 2393599"/>
              <a:gd name="connsiteX1" fmla="*/ 54321 w 3023857"/>
              <a:gd name="connsiteY1" fmla="*/ 135802 h 2393599"/>
              <a:gd name="connsiteX2" fmla="*/ 90534 w 3023857"/>
              <a:gd name="connsiteY2" fmla="*/ 226337 h 2393599"/>
              <a:gd name="connsiteX3" fmla="*/ 135802 w 3023857"/>
              <a:gd name="connsiteY3" fmla="*/ 371192 h 2393599"/>
              <a:gd name="connsiteX4" fmla="*/ 181069 w 3023857"/>
              <a:gd name="connsiteY4" fmla="*/ 497941 h 2393599"/>
              <a:gd name="connsiteX5" fmla="*/ 235390 w 3023857"/>
              <a:gd name="connsiteY5" fmla="*/ 642796 h 2393599"/>
              <a:gd name="connsiteX6" fmla="*/ 271604 w 3023857"/>
              <a:gd name="connsiteY6" fmla="*/ 760491 h 2393599"/>
              <a:gd name="connsiteX7" fmla="*/ 325924 w 3023857"/>
              <a:gd name="connsiteY7" fmla="*/ 896293 h 2393599"/>
              <a:gd name="connsiteX8" fmla="*/ 371192 w 3023857"/>
              <a:gd name="connsiteY8" fmla="*/ 1004935 h 2393599"/>
              <a:gd name="connsiteX9" fmla="*/ 434566 w 3023857"/>
              <a:gd name="connsiteY9" fmla="*/ 1140737 h 2393599"/>
              <a:gd name="connsiteX10" fmla="*/ 479833 w 3023857"/>
              <a:gd name="connsiteY10" fmla="*/ 1249378 h 2393599"/>
              <a:gd name="connsiteX11" fmla="*/ 534154 w 3023857"/>
              <a:gd name="connsiteY11" fmla="*/ 1348966 h 2393599"/>
              <a:gd name="connsiteX12" fmla="*/ 570368 w 3023857"/>
              <a:gd name="connsiteY12" fmla="*/ 1448554 h 2393599"/>
              <a:gd name="connsiteX13" fmla="*/ 642796 w 3023857"/>
              <a:gd name="connsiteY13" fmla="*/ 1566250 h 2393599"/>
              <a:gd name="connsiteX14" fmla="*/ 715223 w 3023857"/>
              <a:gd name="connsiteY14" fmla="*/ 1692998 h 2393599"/>
              <a:gd name="connsiteX15" fmla="*/ 778598 w 3023857"/>
              <a:gd name="connsiteY15" fmla="*/ 1810693 h 2393599"/>
              <a:gd name="connsiteX16" fmla="*/ 860079 w 3023857"/>
              <a:gd name="connsiteY16" fmla="*/ 1928388 h 2393599"/>
              <a:gd name="connsiteX17" fmla="*/ 941560 w 3023857"/>
              <a:gd name="connsiteY17" fmla="*/ 2018923 h 2393599"/>
              <a:gd name="connsiteX18" fmla="*/ 995881 w 3023857"/>
              <a:gd name="connsiteY18" fmla="*/ 2100404 h 2393599"/>
              <a:gd name="connsiteX19" fmla="*/ 1068309 w 3023857"/>
              <a:gd name="connsiteY19" fmla="*/ 2172832 h 2393599"/>
              <a:gd name="connsiteX20" fmla="*/ 1158843 w 3023857"/>
              <a:gd name="connsiteY20" fmla="*/ 2245259 h 2393599"/>
              <a:gd name="connsiteX21" fmla="*/ 1276538 w 3023857"/>
              <a:gd name="connsiteY21" fmla="*/ 2308634 h 2393599"/>
              <a:gd name="connsiteX22" fmla="*/ 1376126 w 3023857"/>
              <a:gd name="connsiteY22" fmla="*/ 2344848 h 2393599"/>
              <a:gd name="connsiteX23" fmla="*/ 1439501 w 3023857"/>
              <a:gd name="connsiteY23" fmla="*/ 2372008 h 2393599"/>
              <a:gd name="connsiteX24" fmla="*/ 1520982 w 3023857"/>
              <a:gd name="connsiteY24" fmla="*/ 2390115 h 2393599"/>
              <a:gd name="connsiteX25" fmla="*/ 1620570 w 3023857"/>
              <a:gd name="connsiteY25" fmla="*/ 2390115 h 2393599"/>
              <a:gd name="connsiteX26" fmla="*/ 1747318 w 3023857"/>
              <a:gd name="connsiteY26" fmla="*/ 2353901 h 2393599"/>
              <a:gd name="connsiteX27" fmla="*/ 1865013 w 3023857"/>
              <a:gd name="connsiteY27" fmla="*/ 2272419 h 2393599"/>
              <a:gd name="connsiteX28" fmla="*/ 1973655 w 3023857"/>
              <a:gd name="connsiteY28" fmla="*/ 2190938 h 2393599"/>
              <a:gd name="connsiteX29" fmla="*/ 2046083 w 3023857"/>
              <a:gd name="connsiteY29" fmla="*/ 2091351 h 2393599"/>
              <a:gd name="connsiteX30" fmla="*/ 2127564 w 3023857"/>
              <a:gd name="connsiteY30" fmla="*/ 1973656 h 2393599"/>
              <a:gd name="connsiteX31" fmla="*/ 2209045 w 3023857"/>
              <a:gd name="connsiteY31" fmla="*/ 1865014 h 2393599"/>
              <a:gd name="connsiteX32" fmla="*/ 2281473 w 3023857"/>
              <a:gd name="connsiteY32" fmla="*/ 1765426 h 2393599"/>
              <a:gd name="connsiteX33" fmla="*/ 2353901 w 3023857"/>
              <a:gd name="connsiteY33" fmla="*/ 1638677 h 2393599"/>
              <a:gd name="connsiteX34" fmla="*/ 2435382 w 3023857"/>
              <a:gd name="connsiteY34" fmla="*/ 1502875 h 2393599"/>
              <a:gd name="connsiteX35" fmla="*/ 2507810 w 3023857"/>
              <a:gd name="connsiteY35" fmla="*/ 1358020 h 2393599"/>
              <a:gd name="connsiteX36" fmla="*/ 2571184 w 3023857"/>
              <a:gd name="connsiteY36" fmla="*/ 1222218 h 2393599"/>
              <a:gd name="connsiteX37" fmla="*/ 2643612 w 3023857"/>
              <a:gd name="connsiteY37" fmla="*/ 1068309 h 2393599"/>
              <a:gd name="connsiteX38" fmla="*/ 2706986 w 3023857"/>
              <a:gd name="connsiteY38" fmla="*/ 896293 h 2393599"/>
              <a:gd name="connsiteX39" fmla="*/ 2761307 w 3023857"/>
              <a:gd name="connsiteY39" fmla="*/ 742384 h 2393599"/>
              <a:gd name="connsiteX40" fmla="*/ 2815627 w 3023857"/>
              <a:gd name="connsiteY40" fmla="*/ 615636 h 2393599"/>
              <a:gd name="connsiteX41" fmla="*/ 2888055 w 3023857"/>
              <a:gd name="connsiteY41" fmla="*/ 416459 h 2393599"/>
              <a:gd name="connsiteX42" fmla="*/ 2933323 w 3023857"/>
              <a:gd name="connsiteY42" fmla="*/ 280657 h 2393599"/>
              <a:gd name="connsiteX43" fmla="*/ 2969536 w 3023857"/>
              <a:gd name="connsiteY43" fmla="*/ 172016 h 2393599"/>
              <a:gd name="connsiteX44" fmla="*/ 3023857 w 3023857"/>
              <a:gd name="connsiteY44" fmla="*/ 0 h 23935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023857" h="2393599">
                <a:moveTo>
                  <a:pt x="0" y="0"/>
                </a:moveTo>
                <a:lnTo>
                  <a:pt x="54321" y="135802"/>
                </a:lnTo>
                <a:cubicBezTo>
                  <a:pt x="69410" y="173525"/>
                  <a:pt x="76954" y="187105"/>
                  <a:pt x="90534" y="226337"/>
                </a:cubicBezTo>
                <a:cubicBezTo>
                  <a:pt x="104114" y="265569"/>
                  <a:pt x="120713" y="325925"/>
                  <a:pt x="135802" y="371192"/>
                </a:cubicBezTo>
                <a:cubicBezTo>
                  <a:pt x="150891" y="416459"/>
                  <a:pt x="164471" y="452674"/>
                  <a:pt x="181069" y="497941"/>
                </a:cubicBezTo>
                <a:cubicBezTo>
                  <a:pt x="197667" y="543208"/>
                  <a:pt x="220301" y="599038"/>
                  <a:pt x="235390" y="642796"/>
                </a:cubicBezTo>
                <a:cubicBezTo>
                  <a:pt x="250479" y="686554"/>
                  <a:pt x="256515" y="718242"/>
                  <a:pt x="271604" y="760491"/>
                </a:cubicBezTo>
                <a:cubicBezTo>
                  <a:pt x="286693" y="802740"/>
                  <a:pt x="309326" y="855552"/>
                  <a:pt x="325924" y="896293"/>
                </a:cubicBezTo>
                <a:cubicBezTo>
                  <a:pt x="342522" y="937034"/>
                  <a:pt x="353085" y="964194"/>
                  <a:pt x="371192" y="1004935"/>
                </a:cubicBezTo>
                <a:cubicBezTo>
                  <a:pt x="389299" y="1045676"/>
                  <a:pt x="416459" y="1099997"/>
                  <a:pt x="434566" y="1140737"/>
                </a:cubicBezTo>
                <a:cubicBezTo>
                  <a:pt x="452673" y="1181478"/>
                  <a:pt x="463235" y="1214673"/>
                  <a:pt x="479833" y="1249378"/>
                </a:cubicBezTo>
                <a:cubicBezTo>
                  <a:pt x="496431" y="1284083"/>
                  <a:pt x="519065" y="1315770"/>
                  <a:pt x="534154" y="1348966"/>
                </a:cubicBezTo>
                <a:cubicBezTo>
                  <a:pt x="549243" y="1382162"/>
                  <a:pt x="570368" y="1448554"/>
                  <a:pt x="570368" y="1448554"/>
                </a:cubicBezTo>
                <a:cubicBezTo>
                  <a:pt x="588475" y="1484768"/>
                  <a:pt x="618654" y="1525509"/>
                  <a:pt x="642796" y="1566250"/>
                </a:cubicBezTo>
                <a:cubicBezTo>
                  <a:pt x="666938" y="1606991"/>
                  <a:pt x="692589" y="1652257"/>
                  <a:pt x="715223" y="1692998"/>
                </a:cubicBezTo>
                <a:cubicBezTo>
                  <a:pt x="737857" y="1733739"/>
                  <a:pt x="754455" y="1771461"/>
                  <a:pt x="778598" y="1810693"/>
                </a:cubicBezTo>
                <a:cubicBezTo>
                  <a:pt x="802741" y="1849925"/>
                  <a:pt x="832919" y="1893683"/>
                  <a:pt x="860079" y="1928388"/>
                </a:cubicBezTo>
                <a:cubicBezTo>
                  <a:pt x="887239" y="1963093"/>
                  <a:pt x="918926" y="1990254"/>
                  <a:pt x="941560" y="2018923"/>
                </a:cubicBezTo>
                <a:cubicBezTo>
                  <a:pt x="964194" y="2047592"/>
                  <a:pt x="974756" y="2074753"/>
                  <a:pt x="995881" y="2100404"/>
                </a:cubicBezTo>
                <a:cubicBezTo>
                  <a:pt x="1017006" y="2126055"/>
                  <a:pt x="1041149" y="2148690"/>
                  <a:pt x="1068309" y="2172832"/>
                </a:cubicBezTo>
                <a:cubicBezTo>
                  <a:pt x="1095469" y="2196974"/>
                  <a:pt x="1124138" y="2222625"/>
                  <a:pt x="1158843" y="2245259"/>
                </a:cubicBezTo>
                <a:cubicBezTo>
                  <a:pt x="1193548" y="2267893"/>
                  <a:pt x="1240324" y="2292036"/>
                  <a:pt x="1276538" y="2308634"/>
                </a:cubicBezTo>
                <a:cubicBezTo>
                  <a:pt x="1312752" y="2325232"/>
                  <a:pt x="1348966" y="2334286"/>
                  <a:pt x="1376126" y="2344848"/>
                </a:cubicBezTo>
                <a:cubicBezTo>
                  <a:pt x="1403287" y="2355410"/>
                  <a:pt x="1415358" y="2364464"/>
                  <a:pt x="1439501" y="2372008"/>
                </a:cubicBezTo>
                <a:cubicBezTo>
                  <a:pt x="1463644" y="2379552"/>
                  <a:pt x="1490804" y="2387097"/>
                  <a:pt x="1520982" y="2390115"/>
                </a:cubicBezTo>
                <a:cubicBezTo>
                  <a:pt x="1551160" y="2393133"/>
                  <a:pt x="1582847" y="2396151"/>
                  <a:pt x="1620570" y="2390115"/>
                </a:cubicBezTo>
                <a:cubicBezTo>
                  <a:pt x="1658293" y="2384079"/>
                  <a:pt x="1706578" y="2373517"/>
                  <a:pt x="1747318" y="2353901"/>
                </a:cubicBezTo>
                <a:cubicBezTo>
                  <a:pt x="1788059" y="2334285"/>
                  <a:pt x="1827290" y="2299579"/>
                  <a:pt x="1865013" y="2272419"/>
                </a:cubicBezTo>
                <a:cubicBezTo>
                  <a:pt x="1902736" y="2245259"/>
                  <a:pt x="1943477" y="2221116"/>
                  <a:pt x="1973655" y="2190938"/>
                </a:cubicBezTo>
                <a:cubicBezTo>
                  <a:pt x="2003833" y="2160760"/>
                  <a:pt x="2020432" y="2127565"/>
                  <a:pt x="2046083" y="2091351"/>
                </a:cubicBezTo>
                <a:cubicBezTo>
                  <a:pt x="2071735" y="2055137"/>
                  <a:pt x="2100404" y="2011379"/>
                  <a:pt x="2127564" y="1973656"/>
                </a:cubicBezTo>
                <a:cubicBezTo>
                  <a:pt x="2154724" y="1935933"/>
                  <a:pt x="2183394" y="1899719"/>
                  <a:pt x="2209045" y="1865014"/>
                </a:cubicBezTo>
                <a:cubicBezTo>
                  <a:pt x="2234696" y="1830309"/>
                  <a:pt x="2257330" y="1803149"/>
                  <a:pt x="2281473" y="1765426"/>
                </a:cubicBezTo>
                <a:cubicBezTo>
                  <a:pt x="2305616" y="1727703"/>
                  <a:pt x="2328250" y="1682435"/>
                  <a:pt x="2353901" y="1638677"/>
                </a:cubicBezTo>
                <a:cubicBezTo>
                  <a:pt x="2379552" y="1594919"/>
                  <a:pt x="2409731" y="1549651"/>
                  <a:pt x="2435382" y="1502875"/>
                </a:cubicBezTo>
                <a:cubicBezTo>
                  <a:pt x="2461033" y="1456099"/>
                  <a:pt x="2485176" y="1404796"/>
                  <a:pt x="2507810" y="1358020"/>
                </a:cubicBezTo>
                <a:cubicBezTo>
                  <a:pt x="2530444" y="1311244"/>
                  <a:pt x="2571184" y="1222218"/>
                  <a:pt x="2571184" y="1222218"/>
                </a:cubicBezTo>
                <a:cubicBezTo>
                  <a:pt x="2593818" y="1173933"/>
                  <a:pt x="2620978" y="1122630"/>
                  <a:pt x="2643612" y="1068309"/>
                </a:cubicBezTo>
                <a:cubicBezTo>
                  <a:pt x="2666246" y="1013988"/>
                  <a:pt x="2687370" y="950614"/>
                  <a:pt x="2706986" y="896293"/>
                </a:cubicBezTo>
                <a:cubicBezTo>
                  <a:pt x="2726602" y="841972"/>
                  <a:pt x="2743200" y="789160"/>
                  <a:pt x="2761307" y="742384"/>
                </a:cubicBezTo>
                <a:cubicBezTo>
                  <a:pt x="2779414" y="695608"/>
                  <a:pt x="2794502" y="669957"/>
                  <a:pt x="2815627" y="615636"/>
                </a:cubicBezTo>
                <a:cubicBezTo>
                  <a:pt x="2836752" y="561315"/>
                  <a:pt x="2868439" y="472289"/>
                  <a:pt x="2888055" y="416459"/>
                </a:cubicBezTo>
                <a:cubicBezTo>
                  <a:pt x="2907671" y="360629"/>
                  <a:pt x="2933323" y="280657"/>
                  <a:pt x="2933323" y="280657"/>
                </a:cubicBezTo>
                <a:cubicBezTo>
                  <a:pt x="2946903" y="239917"/>
                  <a:pt x="2954447" y="218792"/>
                  <a:pt x="2969536" y="172016"/>
                </a:cubicBezTo>
                <a:cubicBezTo>
                  <a:pt x="2984625" y="125240"/>
                  <a:pt x="3004241" y="62620"/>
                  <a:pt x="3023857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Plus 23"/>
          <p:cNvSpPr/>
          <p:nvPr/>
        </p:nvSpPr>
        <p:spPr>
          <a:xfrm>
            <a:off x="1767985" y="3300521"/>
            <a:ext cx="677667" cy="75608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nice 24"/>
          <p:cNvCxnSpPr/>
          <p:nvPr/>
        </p:nvCxnSpPr>
        <p:spPr>
          <a:xfrm>
            <a:off x="365940" y="4725144"/>
            <a:ext cx="4212770" cy="0"/>
          </a:xfrm>
          <a:prstGeom prst="line">
            <a:avLst/>
          </a:prstGeom>
          <a:ln w="1047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Nadpis 1"/>
          <p:cNvSpPr txBox="1">
            <a:spLocks/>
          </p:cNvSpPr>
          <p:nvPr/>
        </p:nvSpPr>
        <p:spPr>
          <a:xfrm>
            <a:off x="3203849" y="1438048"/>
            <a:ext cx="5256584" cy="62280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Hledáme čísla větší nebo rovna 0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Nadpis 1"/>
              <p:cNvSpPr txBox="1">
                <a:spLocks/>
              </p:cNvSpPr>
              <p:nvPr/>
            </p:nvSpPr>
            <p:spPr>
              <a:xfrm>
                <a:off x="4320274" y="3356992"/>
                <a:ext cx="4428190" cy="6572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0" i="1" u="dbl" smtClean="0">
                          <a:latin typeface="Cambria Math"/>
                        </a:rPr>
                        <m:t>𝐾</m:t>
                      </m:r>
                      <m:r>
                        <a:rPr lang="cs-CZ" sz="3200" b="0" i="1" u="dbl" smtClean="0">
                          <a:latin typeface="Cambria Math"/>
                        </a:rPr>
                        <m:t>=</m:t>
                      </m:r>
                      <m:r>
                        <a:rPr lang="cs-CZ" sz="3200" b="0" i="1" u="dbl" smtClean="0">
                          <a:latin typeface="Cambria Math"/>
                        </a:rPr>
                        <m:t>𝑅</m:t>
                      </m:r>
                    </m:oMath>
                  </m:oMathPara>
                </a14:m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19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20274" y="3356992"/>
                <a:ext cx="4428190" cy="65720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Ovál 19"/>
          <p:cNvSpPr/>
          <p:nvPr/>
        </p:nvSpPr>
        <p:spPr>
          <a:xfrm>
            <a:off x="7632340" y="659027"/>
            <a:ext cx="504056" cy="688026"/>
          </a:xfrm>
          <a:prstGeom prst="ellipse">
            <a:avLst/>
          </a:prstGeom>
          <a:noFill/>
          <a:ln w="603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Nadpis 1"/>
          <p:cNvSpPr txBox="1">
            <a:spLocks/>
          </p:cNvSpPr>
          <p:nvPr/>
        </p:nvSpPr>
        <p:spPr>
          <a:xfrm>
            <a:off x="3635417" y="2348880"/>
            <a:ext cx="5256584" cy="62280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Řešením jsou všechna reálná čísla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050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9" grpId="0"/>
      <p:bldP spid="20" grpId="0" animBg="1"/>
      <p:bldP spid="2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188640"/>
            <a:ext cx="8640960" cy="114300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Př. </a:t>
            </a:r>
            <a:r>
              <a:rPr lang="cs-CZ" sz="3200" dirty="0">
                <a:latin typeface="Times New Roman" pitchFamily="18" charset="0"/>
                <a:ea typeface="+mj-ea"/>
                <a:cs typeface="Times New Roman" pitchFamily="18" charset="0"/>
              </a:rPr>
              <a:t>4</a:t>
            </a:r>
            <a:endParaRPr lang="cs-CZ" sz="3200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>
              <a:spcBef>
                <a:spcPct val="0"/>
              </a:spcBef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Vyřešte kvadratickou nerovnici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365940" y="1362466"/>
            <a:ext cx="8547275" cy="1107748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endParaRPr lang="cs-CZ" sz="3200" b="0" i="0" dirty="0" smtClean="0">
              <a:latin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Nadpis 1"/>
              <p:cNvSpPr txBox="1">
                <a:spLocks/>
              </p:cNvSpPr>
              <p:nvPr/>
            </p:nvSpPr>
            <p:spPr>
              <a:xfrm>
                <a:off x="272254" y="1438048"/>
                <a:ext cx="8764241" cy="1032166"/>
              </a:xfrm>
              <a:prstGeom prst="rect">
                <a:avLst/>
              </a:prstGeom>
            </p:spPr>
            <p:txBody>
              <a:bodyPr/>
              <a:lstStyle/>
              <a:p>
                <a:pPr marL="514350" indent="-514350">
                  <a:spcBef>
                    <a:spcPct val="0"/>
                  </a:spcBef>
                  <a:buAutoNum type="arabicPeriod"/>
                  <a:defRPr/>
                </a:pPr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Určíme průsečíky funkce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𝑓</m:t>
                    </m:r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:</m:t>
                    </m:r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𝑦</m:t>
                    </m:r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−</m:t>
                        </m:r>
                        <m:r>
                          <a:rPr lang="cs-CZ" sz="28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+3</m:t>
                    </m:r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𝑥</m:t>
                    </m:r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−6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 s osou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ea typeface="+mj-ea"/>
                        <a:cs typeface="Times New Roman" pitchFamily="18" charset="0"/>
                      </a:rPr>
                      <m:t>𝑥</m:t>
                    </m:r>
                    <m:r>
                      <a:rPr lang="cs-CZ" sz="2800" b="0" i="0" dirty="0" smtClean="0">
                        <a:latin typeface="Cambria Math"/>
                        <a:ea typeface="+mj-ea"/>
                        <a:cs typeface="Times New Roman" pitchFamily="18" charset="0"/>
                      </a:rPr>
                      <m:t>,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 tj. za y dosadíme 0 a vypočítáme kvadratickou rovnici</a:t>
                </a:r>
              </a:p>
            </p:txBody>
          </p:sp>
        </mc:Choice>
        <mc:Fallback xmlns="">
          <p:sp>
            <p:nvSpPr>
              <p:cNvPr id="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2254" y="1438048"/>
                <a:ext cx="8764241" cy="1032166"/>
              </a:xfrm>
              <a:prstGeom prst="rect">
                <a:avLst/>
              </a:prstGeom>
              <a:blipFill rotWithShape="1">
                <a:blip r:embed="rId3"/>
                <a:stretch>
                  <a:fillRect l="-1253" t="-5917" r="-1044" b="-82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Nadpis 1"/>
              <p:cNvSpPr txBox="1">
                <a:spLocks/>
              </p:cNvSpPr>
              <p:nvPr/>
            </p:nvSpPr>
            <p:spPr>
              <a:xfrm>
                <a:off x="5652119" y="674440"/>
                <a:ext cx="3384377" cy="6572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sz="320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320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+3</m:t>
                      </m:r>
                      <m:r>
                        <a:rPr lang="cs-CZ" sz="3200" b="0" i="1" smtClean="0">
                          <a:latin typeface="Cambria Math"/>
                        </a:rPr>
                        <m:t>𝑥</m:t>
                      </m:r>
                      <m:r>
                        <a:rPr lang="cs-CZ" sz="3200" b="0" i="1" smtClean="0">
                          <a:latin typeface="Cambria Math"/>
                        </a:rPr>
                        <m:t>−6&gt;0</m:t>
                      </m:r>
                    </m:oMath>
                  </m:oMathPara>
                </a14:m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2119" y="674440"/>
                <a:ext cx="3384377" cy="65720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Nadpis 1"/>
              <p:cNvSpPr txBox="1">
                <a:spLocks/>
              </p:cNvSpPr>
              <p:nvPr/>
            </p:nvSpPr>
            <p:spPr>
              <a:xfrm>
                <a:off x="514865" y="2852936"/>
                <a:ext cx="3096344" cy="6572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</a:rPr>
                        <m:t>𝐷</m:t>
                      </m:r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</a:rPr>
                        <m:t>−4</m:t>
                      </m:r>
                      <m:r>
                        <a:rPr lang="cs-CZ" sz="2800" b="0" i="1" smtClean="0">
                          <a:latin typeface="Cambria Math"/>
                        </a:rPr>
                        <m:t>𝑎𝑐</m:t>
                      </m:r>
                    </m:oMath>
                  </m:oMathPara>
                </a14:m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65" y="2852936"/>
                <a:ext cx="3096344" cy="65720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Nadpis 1"/>
              <p:cNvSpPr txBox="1">
                <a:spLocks/>
              </p:cNvSpPr>
              <p:nvPr/>
            </p:nvSpPr>
            <p:spPr>
              <a:xfrm>
                <a:off x="514865" y="3358339"/>
                <a:ext cx="4217899" cy="6572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</a:rPr>
                        <m:t>𝐷</m:t>
                      </m:r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</a:rPr>
                        <m:t>−4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sz="28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e>
                      </m:d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sz="28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−6</m:t>
                          </m:r>
                        </m:e>
                      </m:d>
                    </m:oMath>
                  </m:oMathPara>
                </a14:m>
                <a:endParaRPr lang="cs-CZ" sz="2800" b="0" i="0" dirty="0" smtClean="0">
                  <a:latin typeface="Times New Roman" pitchFamily="18" charset="0"/>
                </a:endParaRPr>
              </a:p>
              <a:p>
                <a:pPr>
                  <a:spcBef>
                    <a:spcPct val="0"/>
                  </a:spcBef>
                  <a:defRPr/>
                </a:pPr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65" y="3358339"/>
                <a:ext cx="4217899" cy="65720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Nadpis 1"/>
              <p:cNvSpPr txBox="1">
                <a:spLocks/>
              </p:cNvSpPr>
              <p:nvPr/>
            </p:nvSpPr>
            <p:spPr>
              <a:xfrm>
                <a:off x="540501" y="3862395"/>
                <a:ext cx="3096344" cy="6572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</a:rPr>
                        <m:t>𝐷</m:t>
                      </m:r>
                      <m:r>
                        <a:rPr lang="cs-CZ" sz="2800" b="0" i="1" smtClean="0">
                          <a:latin typeface="Cambria Math"/>
                        </a:rPr>
                        <m:t>=9−24</m:t>
                      </m:r>
                    </m:oMath>
                  </m:oMathPara>
                </a14:m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501" y="3862395"/>
                <a:ext cx="3096344" cy="65720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Nadpis 1"/>
              <p:cNvSpPr txBox="1">
                <a:spLocks/>
              </p:cNvSpPr>
              <p:nvPr/>
            </p:nvSpPr>
            <p:spPr>
              <a:xfrm>
                <a:off x="540501" y="4343395"/>
                <a:ext cx="3096344" cy="6572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</a:rPr>
                        <m:t>𝐷</m:t>
                      </m:r>
                      <m:r>
                        <a:rPr lang="cs-CZ" sz="2800" b="0" i="1" smtClean="0">
                          <a:latin typeface="Cambria Math"/>
                        </a:rPr>
                        <m:t>=−15</m:t>
                      </m:r>
                    </m:oMath>
                  </m:oMathPara>
                </a14:m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501" y="4343395"/>
                <a:ext cx="3096344" cy="65720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Nadpis 1"/>
              <p:cNvSpPr txBox="1">
                <a:spLocks/>
              </p:cNvSpPr>
              <p:nvPr/>
            </p:nvSpPr>
            <p:spPr>
              <a:xfrm>
                <a:off x="514865" y="2348880"/>
                <a:ext cx="3096344" cy="6572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sz="28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</a:rPr>
                        <m:t>+3</m:t>
                      </m:r>
                      <m:r>
                        <a:rPr lang="cs-CZ" sz="2800" b="0" i="1" smtClean="0"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latin typeface="Cambria Math"/>
                        </a:rPr>
                        <m:t>−6=0</m:t>
                      </m:r>
                    </m:oMath>
                  </m:oMathPara>
                </a14:m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65" y="2348880"/>
                <a:ext cx="3096344" cy="65720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Nadpis 1"/>
              <p:cNvSpPr txBox="1">
                <a:spLocks/>
              </p:cNvSpPr>
              <p:nvPr/>
            </p:nvSpPr>
            <p:spPr>
              <a:xfrm>
                <a:off x="257449" y="5985284"/>
                <a:ext cx="8640960" cy="648072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Parabola nikdy neprotne osu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ea typeface="+mj-ea"/>
                        <a:cs typeface="Times New Roman" pitchFamily="18" charset="0"/>
                      </a:rPr>
                      <m:t>𝑥</m:t>
                    </m:r>
                  </m:oMath>
                </a14:m>
                <a:endParaRPr kumimoji="0" lang="cs-CZ" sz="28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9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7449" y="5985284"/>
                <a:ext cx="8640960" cy="648072"/>
              </a:xfrm>
              <a:prstGeom prst="rect">
                <a:avLst/>
              </a:prstGeom>
              <a:blipFill rotWithShape="1">
                <a:blip r:embed="rId10"/>
                <a:stretch>
                  <a:fillRect l="-1410" t="-9434" b="-66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Nadpis 1"/>
              <p:cNvSpPr txBox="1">
                <a:spLocks/>
              </p:cNvSpPr>
              <p:nvPr/>
            </p:nvSpPr>
            <p:spPr>
              <a:xfrm>
                <a:off x="257449" y="4941168"/>
                <a:ext cx="8640960" cy="648072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Diskriminant vyšel záporný </a:t>
                </a:r>
                <a:r>
                  <a:rPr lang="cs-CZ" sz="2800" dirty="0" smtClean="0">
                    <a:latin typeface="Cambria Math"/>
                    <a:ea typeface="Cambria Math"/>
                    <a:cs typeface="Times New Roman" pitchFamily="18" charset="0"/>
                  </a:rPr>
                  <a:t>⇒ nemůžeme vypočítat průsečíky s osu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endParaRPr kumimoji="0" lang="cs-CZ" sz="28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7449" y="4941168"/>
                <a:ext cx="8640960" cy="648072"/>
              </a:xfrm>
              <a:prstGeom prst="rect">
                <a:avLst/>
              </a:prstGeom>
              <a:blipFill rotWithShape="1">
                <a:blip r:embed="rId11"/>
                <a:stretch>
                  <a:fillRect l="-1410" t="-10377" b="-716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62645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11" grpId="0"/>
      <p:bldP spid="12" grpId="0"/>
      <p:bldP spid="13" grpId="0"/>
      <p:bldP spid="16" grpId="0"/>
      <p:bldP spid="19" grpId="0"/>
      <p:bldP spid="2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Obrázek 2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5510" y="1709625"/>
            <a:ext cx="1202781" cy="3724614"/>
          </a:xfrm>
          <a:prstGeom prst="rect">
            <a:avLst/>
          </a:prstGeom>
        </p:spPr>
      </p:pic>
      <p:sp>
        <p:nvSpPr>
          <p:cNvPr id="2" name="Nadpis 1"/>
          <p:cNvSpPr txBox="1">
            <a:spLocks/>
          </p:cNvSpPr>
          <p:nvPr/>
        </p:nvSpPr>
        <p:spPr>
          <a:xfrm>
            <a:off x="395536" y="188640"/>
            <a:ext cx="8640960" cy="114300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Př. </a:t>
            </a:r>
            <a:r>
              <a:rPr lang="cs-CZ" sz="3200" dirty="0">
                <a:latin typeface="Times New Roman" pitchFamily="18" charset="0"/>
                <a:ea typeface="+mj-ea"/>
                <a:cs typeface="Times New Roman" pitchFamily="18" charset="0"/>
              </a:rPr>
              <a:t>4</a:t>
            </a:r>
            <a:endParaRPr lang="cs-CZ" sz="3200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>
              <a:spcBef>
                <a:spcPct val="0"/>
              </a:spcBef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Vyřešte kvadratickou nerovnici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365940" y="1362466"/>
            <a:ext cx="8547275" cy="1107748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endParaRPr lang="cs-CZ" sz="3200" b="0" i="0" dirty="0" smtClean="0">
              <a:latin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Nadpis 1"/>
              <p:cNvSpPr txBox="1">
                <a:spLocks/>
              </p:cNvSpPr>
              <p:nvPr/>
            </p:nvSpPr>
            <p:spPr>
              <a:xfrm>
                <a:off x="5652120" y="674440"/>
                <a:ext cx="3491880" cy="6572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sz="320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320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+3</m:t>
                      </m:r>
                      <m:r>
                        <a:rPr lang="cs-CZ" sz="3200" b="0" i="1" smtClean="0">
                          <a:latin typeface="Cambria Math"/>
                        </a:rPr>
                        <m:t>𝑥</m:t>
                      </m:r>
                      <m:r>
                        <a:rPr lang="cs-CZ" sz="3200" b="0" i="1" smtClean="0">
                          <a:latin typeface="Cambria Math"/>
                        </a:rPr>
                        <m:t>−6&gt;0</m:t>
                      </m:r>
                    </m:oMath>
                  </m:oMathPara>
                </a14:m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2120" y="674440"/>
                <a:ext cx="3491880" cy="65720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Nadpis 1"/>
          <p:cNvSpPr txBox="1">
            <a:spLocks/>
          </p:cNvSpPr>
          <p:nvPr/>
        </p:nvSpPr>
        <p:spPr>
          <a:xfrm>
            <a:off x="514865" y="1331640"/>
            <a:ext cx="3723681" cy="1032166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2.Načrtneme si parabolu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Nadpis 1"/>
              <p:cNvSpPr txBox="1">
                <a:spLocks/>
              </p:cNvSpPr>
              <p:nvPr/>
            </p:nvSpPr>
            <p:spPr>
              <a:xfrm>
                <a:off x="4139952" y="1362466"/>
                <a:ext cx="5130329" cy="622800"/>
              </a:xfrm>
              <a:prstGeom prst="rect">
                <a:avLst/>
              </a:prstGeom>
            </p:spPr>
            <p:txBody>
              <a:bodyPr/>
              <a:lstStyle/>
              <a:p>
                <a:pPr marL="457200" indent="-457200">
                  <a:spcBef>
                    <a:spcPct val="0"/>
                  </a:spcBef>
                  <a:buFont typeface="Wingdings" pitchFamily="2" charset="2"/>
                  <a:buChar char="Ø"/>
                  <a:defRPr/>
                </a:pPr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Parabola neprotne osu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ea typeface="+mj-ea"/>
                        <a:cs typeface="Times New Roman" pitchFamily="18" charset="0"/>
                      </a:rPr>
                      <m:t>𝑥</m:t>
                    </m:r>
                  </m:oMath>
                </a14:m>
                <a:endParaRPr lang="cs-CZ" sz="2800" dirty="0" smtClean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39952" y="1362466"/>
                <a:ext cx="5130329" cy="622800"/>
              </a:xfrm>
              <a:prstGeom prst="rect">
                <a:avLst/>
              </a:prstGeom>
              <a:blipFill rotWithShape="1">
                <a:blip r:embed="rId5"/>
                <a:stretch>
                  <a:fillRect l="-2019" t="-9804" b="-107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Přímá spojnice 16"/>
          <p:cNvCxnSpPr/>
          <p:nvPr/>
        </p:nvCxnSpPr>
        <p:spPr>
          <a:xfrm>
            <a:off x="179512" y="3429000"/>
            <a:ext cx="4212770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Nadpis 1"/>
              <p:cNvSpPr txBox="1">
                <a:spLocks/>
              </p:cNvSpPr>
              <p:nvPr/>
            </p:nvSpPr>
            <p:spPr>
              <a:xfrm>
                <a:off x="4067944" y="2079832"/>
                <a:ext cx="4464496" cy="657200"/>
              </a:xfrm>
              <a:prstGeom prst="rect">
                <a:avLst/>
              </a:prstGeom>
            </p:spPr>
            <p:txBody>
              <a:bodyPr/>
              <a:lstStyle/>
              <a:p>
                <a:pPr marL="457200" indent="-457200">
                  <a:spcBef>
                    <a:spcPct val="0"/>
                  </a:spcBef>
                  <a:buFont typeface="Wingdings" pitchFamily="2" charset="2"/>
                  <a:buChar char="Ø"/>
                  <a:defRPr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𝑦</m:t>
                        </m:r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=−</m:t>
                        </m:r>
                        <m:r>
                          <a:rPr lang="cs-CZ" sz="28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8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chemeClr val="tx1"/>
                        </a:solidFill>
                        <a:latin typeface="Cambria Math"/>
                      </a:rPr>
                      <m:t>+3</m:t>
                    </m:r>
                    <m:r>
                      <a:rPr lang="cs-CZ" sz="2800" b="0" i="1" smtClean="0">
                        <a:solidFill>
                          <a:schemeClr val="tx1"/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chemeClr val="tx1"/>
                        </a:solidFill>
                        <a:latin typeface="Cambria Math"/>
                      </a:rPr>
                      <m:t>−6 ⇒</m:t>
                    </m:r>
                  </m:oMath>
                </a14:m>
                <a:r>
                  <a:rPr lang="cs-CZ" sz="2800" b="0" i="0" dirty="0" smtClean="0">
                    <a:solidFill>
                      <a:schemeClr val="tx1"/>
                    </a:solidFill>
                    <a:latin typeface="Times New Roman" pitchFamily="18" charset="0"/>
                  </a:rPr>
                  <a:t> parabola má tvar </a:t>
                </a:r>
                <a:r>
                  <a:rPr lang="cs-CZ" sz="2800" dirty="0" smtClean="0">
                    <a:latin typeface="Times New Roman" pitchFamily="18" charset="0"/>
                  </a:rPr>
                  <a:t>kopečku </a:t>
                </a:r>
                <a:r>
                  <a:rPr lang="cs-CZ" sz="2800" dirty="0" smtClean="0">
                    <a:latin typeface="Cambria Math"/>
                    <a:ea typeface="Cambria Math"/>
                  </a:rPr>
                  <a:t>⇒parabola musí ležet pod osou x</a:t>
                </a:r>
                <a:r>
                  <a:rPr lang="cs-CZ" sz="3200" b="0" i="0" dirty="0" smtClean="0">
                    <a:solidFill>
                      <a:schemeClr val="tx1"/>
                    </a:solidFill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solidFill>
                      <a:schemeClr val="tx1"/>
                    </a:solidFill>
                    <a:latin typeface="Times New Roman" pitchFamily="18" charset="0"/>
                  </a:rPr>
                </a:br>
                <a:endParaRPr lang="cs-CZ" sz="3200" b="0" i="0" dirty="0" smtClean="0">
                  <a:solidFill>
                    <a:schemeClr val="tx1"/>
                  </a:solidFill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67944" y="2079832"/>
                <a:ext cx="4464496" cy="657200"/>
              </a:xfrm>
              <a:prstGeom prst="rect">
                <a:avLst/>
              </a:prstGeom>
              <a:blipFill rotWithShape="1">
                <a:blip r:embed="rId6"/>
                <a:stretch>
                  <a:fillRect r="-1501" b="-1981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Volný tvar 20"/>
          <p:cNvSpPr/>
          <p:nvPr/>
        </p:nvSpPr>
        <p:spPr>
          <a:xfrm rot="10800000">
            <a:off x="704970" y="3698041"/>
            <a:ext cx="3023857" cy="2393599"/>
          </a:xfrm>
          <a:custGeom>
            <a:avLst/>
            <a:gdLst>
              <a:gd name="connsiteX0" fmla="*/ 0 w 3023857"/>
              <a:gd name="connsiteY0" fmla="*/ 0 h 2394243"/>
              <a:gd name="connsiteX1" fmla="*/ 54321 w 3023857"/>
              <a:gd name="connsiteY1" fmla="*/ 135802 h 2394243"/>
              <a:gd name="connsiteX2" fmla="*/ 90534 w 3023857"/>
              <a:gd name="connsiteY2" fmla="*/ 226337 h 2394243"/>
              <a:gd name="connsiteX3" fmla="*/ 135802 w 3023857"/>
              <a:gd name="connsiteY3" fmla="*/ 371192 h 2394243"/>
              <a:gd name="connsiteX4" fmla="*/ 181069 w 3023857"/>
              <a:gd name="connsiteY4" fmla="*/ 497941 h 2394243"/>
              <a:gd name="connsiteX5" fmla="*/ 235390 w 3023857"/>
              <a:gd name="connsiteY5" fmla="*/ 642796 h 2394243"/>
              <a:gd name="connsiteX6" fmla="*/ 271604 w 3023857"/>
              <a:gd name="connsiteY6" fmla="*/ 760491 h 2394243"/>
              <a:gd name="connsiteX7" fmla="*/ 325924 w 3023857"/>
              <a:gd name="connsiteY7" fmla="*/ 896293 h 2394243"/>
              <a:gd name="connsiteX8" fmla="*/ 371192 w 3023857"/>
              <a:gd name="connsiteY8" fmla="*/ 1004935 h 2394243"/>
              <a:gd name="connsiteX9" fmla="*/ 434566 w 3023857"/>
              <a:gd name="connsiteY9" fmla="*/ 1140737 h 2394243"/>
              <a:gd name="connsiteX10" fmla="*/ 479833 w 3023857"/>
              <a:gd name="connsiteY10" fmla="*/ 1249378 h 2394243"/>
              <a:gd name="connsiteX11" fmla="*/ 534154 w 3023857"/>
              <a:gd name="connsiteY11" fmla="*/ 1348966 h 2394243"/>
              <a:gd name="connsiteX12" fmla="*/ 597528 w 3023857"/>
              <a:gd name="connsiteY12" fmla="*/ 1475715 h 2394243"/>
              <a:gd name="connsiteX13" fmla="*/ 642796 w 3023857"/>
              <a:gd name="connsiteY13" fmla="*/ 1566250 h 2394243"/>
              <a:gd name="connsiteX14" fmla="*/ 715223 w 3023857"/>
              <a:gd name="connsiteY14" fmla="*/ 1692998 h 2394243"/>
              <a:gd name="connsiteX15" fmla="*/ 778598 w 3023857"/>
              <a:gd name="connsiteY15" fmla="*/ 1810693 h 2394243"/>
              <a:gd name="connsiteX16" fmla="*/ 860079 w 3023857"/>
              <a:gd name="connsiteY16" fmla="*/ 1928388 h 2394243"/>
              <a:gd name="connsiteX17" fmla="*/ 941560 w 3023857"/>
              <a:gd name="connsiteY17" fmla="*/ 2018923 h 2394243"/>
              <a:gd name="connsiteX18" fmla="*/ 995881 w 3023857"/>
              <a:gd name="connsiteY18" fmla="*/ 2100404 h 2394243"/>
              <a:gd name="connsiteX19" fmla="*/ 1068309 w 3023857"/>
              <a:gd name="connsiteY19" fmla="*/ 2172832 h 2394243"/>
              <a:gd name="connsiteX20" fmla="*/ 1158843 w 3023857"/>
              <a:gd name="connsiteY20" fmla="*/ 2245259 h 2394243"/>
              <a:gd name="connsiteX21" fmla="*/ 1276538 w 3023857"/>
              <a:gd name="connsiteY21" fmla="*/ 2308634 h 2394243"/>
              <a:gd name="connsiteX22" fmla="*/ 1376126 w 3023857"/>
              <a:gd name="connsiteY22" fmla="*/ 2344848 h 2394243"/>
              <a:gd name="connsiteX23" fmla="*/ 1439501 w 3023857"/>
              <a:gd name="connsiteY23" fmla="*/ 2372008 h 2394243"/>
              <a:gd name="connsiteX24" fmla="*/ 1520982 w 3023857"/>
              <a:gd name="connsiteY24" fmla="*/ 2390115 h 2394243"/>
              <a:gd name="connsiteX25" fmla="*/ 1620570 w 3023857"/>
              <a:gd name="connsiteY25" fmla="*/ 2390115 h 2394243"/>
              <a:gd name="connsiteX26" fmla="*/ 1711105 w 3023857"/>
              <a:gd name="connsiteY26" fmla="*/ 2344848 h 2394243"/>
              <a:gd name="connsiteX27" fmla="*/ 1828800 w 3023857"/>
              <a:gd name="connsiteY27" fmla="*/ 2281473 h 2394243"/>
              <a:gd name="connsiteX28" fmla="*/ 1937441 w 3023857"/>
              <a:gd name="connsiteY28" fmla="*/ 2199992 h 2394243"/>
              <a:gd name="connsiteX29" fmla="*/ 2046083 w 3023857"/>
              <a:gd name="connsiteY29" fmla="*/ 2091351 h 2394243"/>
              <a:gd name="connsiteX30" fmla="*/ 2127564 w 3023857"/>
              <a:gd name="connsiteY30" fmla="*/ 1973656 h 2394243"/>
              <a:gd name="connsiteX31" fmla="*/ 2209045 w 3023857"/>
              <a:gd name="connsiteY31" fmla="*/ 1865014 h 2394243"/>
              <a:gd name="connsiteX32" fmla="*/ 2281473 w 3023857"/>
              <a:gd name="connsiteY32" fmla="*/ 1765426 h 2394243"/>
              <a:gd name="connsiteX33" fmla="*/ 2353901 w 3023857"/>
              <a:gd name="connsiteY33" fmla="*/ 1638677 h 2394243"/>
              <a:gd name="connsiteX34" fmla="*/ 2435382 w 3023857"/>
              <a:gd name="connsiteY34" fmla="*/ 1502875 h 2394243"/>
              <a:gd name="connsiteX35" fmla="*/ 2507810 w 3023857"/>
              <a:gd name="connsiteY35" fmla="*/ 1358020 h 2394243"/>
              <a:gd name="connsiteX36" fmla="*/ 2571184 w 3023857"/>
              <a:gd name="connsiteY36" fmla="*/ 1222218 h 2394243"/>
              <a:gd name="connsiteX37" fmla="*/ 2643612 w 3023857"/>
              <a:gd name="connsiteY37" fmla="*/ 1068309 h 2394243"/>
              <a:gd name="connsiteX38" fmla="*/ 2706986 w 3023857"/>
              <a:gd name="connsiteY38" fmla="*/ 896293 h 2394243"/>
              <a:gd name="connsiteX39" fmla="*/ 2761307 w 3023857"/>
              <a:gd name="connsiteY39" fmla="*/ 742384 h 2394243"/>
              <a:gd name="connsiteX40" fmla="*/ 2815627 w 3023857"/>
              <a:gd name="connsiteY40" fmla="*/ 615636 h 2394243"/>
              <a:gd name="connsiteX41" fmla="*/ 2888055 w 3023857"/>
              <a:gd name="connsiteY41" fmla="*/ 416459 h 2394243"/>
              <a:gd name="connsiteX42" fmla="*/ 2933323 w 3023857"/>
              <a:gd name="connsiteY42" fmla="*/ 280657 h 2394243"/>
              <a:gd name="connsiteX43" fmla="*/ 2969536 w 3023857"/>
              <a:gd name="connsiteY43" fmla="*/ 172016 h 2394243"/>
              <a:gd name="connsiteX44" fmla="*/ 3023857 w 3023857"/>
              <a:gd name="connsiteY44" fmla="*/ 0 h 2394243"/>
              <a:gd name="connsiteX0" fmla="*/ 0 w 3023857"/>
              <a:gd name="connsiteY0" fmla="*/ 0 h 2395554"/>
              <a:gd name="connsiteX1" fmla="*/ 54321 w 3023857"/>
              <a:gd name="connsiteY1" fmla="*/ 135802 h 2395554"/>
              <a:gd name="connsiteX2" fmla="*/ 90534 w 3023857"/>
              <a:gd name="connsiteY2" fmla="*/ 226337 h 2395554"/>
              <a:gd name="connsiteX3" fmla="*/ 135802 w 3023857"/>
              <a:gd name="connsiteY3" fmla="*/ 371192 h 2395554"/>
              <a:gd name="connsiteX4" fmla="*/ 181069 w 3023857"/>
              <a:gd name="connsiteY4" fmla="*/ 497941 h 2395554"/>
              <a:gd name="connsiteX5" fmla="*/ 235390 w 3023857"/>
              <a:gd name="connsiteY5" fmla="*/ 642796 h 2395554"/>
              <a:gd name="connsiteX6" fmla="*/ 271604 w 3023857"/>
              <a:gd name="connsiteY6" fmla="*/ 760491 h 2395554"/>
              <a:gd name="connsiteX7" fmla="*/ 325924 w 3023857"/>
              <a:gd name="connsiteY7" fmla="*/ 896293 h 2395554"/>
              <a:gd name="connsiteX8" fmla="*/ 371192 w 3023857"/>
              <a:gd name="connsiteY8" fmla="*/ 1004935 h 2395554"/>
              <a:gd name="connsiteX9" fmla="*/ 434566 w 3023857"/>
              <a:gd name="connsiteY9" fmla="*/ 1140737 h 2395554"/>
              <a:gd name="connsiteX10" fmla="*/ 479833 w 3023857"/>
              <a:gd name="connsiteY10" fmla="*/ 1249378 h 2395554"/>
              <a:gd name="connsiteX11" fmla="*/ 534154 w 3023857"/>
              <a:gd name="connsiteY11" fmla="*/ 1348966 h 2395554"/>
              <a:gd name="connsiteX12" fmla="*/ 597528 w 3023857"/>
              <a:gd name="connsiteY12" fmla="*/ 1475715 h 2395554"/>
              <a:gd name="connsiteX13" fmla="*/ 642796 w 3023857"/>
              <a:gd name="connsiteY13" fmla="*/ 1566250 h 2395554"/>
              <a:gd name="connsiteX14" fmla="*/ 715223 w 3023857"/>
              <a:gd name="connsiteY14" fmla="*/ 1692998 h 2395554"/>
              <a:gd name="connsiteX15" fmla="*/ 778598 w 3023857"/>
              <a:gd name="connsiteY15" fmla="*/ 1810693 h 2395554"/>
              <a:gd name="connsiteX16" fmla="*/ 860079 w 3023857"/>
              <a:gd name="connsiteY16" fmla="*/ 1928388 h 2395554"/>
              <a:gd name="connsiteX17" fmla="*/ 941560 w 3023857"/>
              <a:gd name="connsiteY17" fmla="*/ 2018923 h 2395554"/>
              <a:gd name="connsiteX18" fmla="*/ 995881 w 3023857"/>
              <a:gd name="connsiteY18" fmla="*/ 2100404 h 2395554"/>
              <a:gd name="connsiteX19" fmla="*/ 1068309 w 3023857"/>
              <a:gd name="connsiteY19" fmla="*/ 2172832 h 2395554"/>
              <a:gd name="connsiteX20" fmla="*/ 1158843 w 3023857"/>
              <a:gd name="connsiteY20" fmla="*/ 2245259 h 2395554"/>
              <a:gd name="connsiteX21" fmla="*/ 1276538 w 3023857"/>
              <a:gd name="connsiteY21" fmla="*/ 2308634 h 2395554"/>
              <a:gd name="connsiteX22" fmla="*/ 1376126 w 3023857"/>
              <a:gd name="connsiteY22" fmla="*/ 2344848 h 2395554"/>
              <a:gd name="connsiteX23" fmla="*/ 1439501 w 3023857"/>
              <a:gd name="connsiteY23" fmla="*/ 2372008 h 2395554"/>
              <a:gd name="connsiteX24" fmla="*/ 1520982 w 3023857"/>
              <a:gd name="connsiteY24" fmla="*/ 2390115 h 2395554"/>
              <a:gd name="connsiteX25" fmla="*/ 1620570 w 3023857"/>
              <a:gd name="connsiteY25" fmla="*/ 2390115 h 2395554"/>
              <a:gd name="connsiteX26" fmla="*/ 1756372 w 3023857"/>
              <a:gd name="connsiteY26" fmla="*/ 2326741 h 2395554"/>
              <a:gd name="connsiteX27" fmla="*/ 1828800 w 3023857"/>
              <a:gd name="connsiteY27" fmla="*/ 2281473 h 2395554"/>
              <a:gd name="connsiteX28" fmla="*/ 1937441 w 3023857"/>
              <a:gd name="connsiteY28" fmla="*/ 2199992 h 2395554"/>
              <a:gd name="connsiteX29" fmla="*/ 2046083 w 3023857"/>
              <a:gd name="connsiteY29" fmla="*/ 2091351 h 2395554"/>
              <a:gd name="connsiteX30" fmla="*/ 2127564 w 3023857"/>
              <a:gd name="connsiteY30" fmla="*/ 1973656 h 2395554"/>
              <a:gd name="connsiteX31" fmla="*/ 2209045 w 3023857"/>
              <a:gd name="connsiteY31" fmla="*/ 1865014 h 2395554"/>
              <a:gd name="connsiteX32" fmla="*/ 2281473 w 3023857"/>
              <a:gd name="connsiteY32" fmla="*/ 1765426 h 2395554"/>
              <a:gd name="connsiteX33" fmla="*/ 2353901 w 3023857"/>
              <a:gd name="connsiteY33" fmla="*/ 1638677 h 2395554"/>
              <a:gd name="connsiteX34" fmla="*/ 2435382 w 3023857"/>
              <a:gd name="connsiteY34" fmla="*/ 1502875 h 2395554"/>
              <a:gd name="connsiteX35" fmla="*/ 2507810 w 3023857"/>
              <a:gd name="connsiteY35" fmla="*/ 1358020 h 2395554"/>
              <a:gd name="connsiteX36" fmla="*/ 2571184 w 3023857"/>
              <a:gd name="connsiteY36" fmla="*/ 1222218 h 2395554"/>
              <a:gd name="connsiteX37" fmla="*/ 2643612 w 3023857"/>
              <a:gd name="connsiteY37" fmla="*/ 1068309 h 2395554"/>
              <a:gd name="connsiteX38" fmla="*/ 2706986 w 3023857"/>
              <a:gd name="connsiteY38" fmla="*/ 896293 h 2395554"/>
              <a:gd name="connsiteX39" fmla="*/ 2761307 w 3023857"/>
              <a:gd name="connsiteY39" fmla="*/ 742384 h 2395554"/>
              <a:gd name="connsiteX40" fmla="*/ 2815627 w 3023857"/>
              <a:gd name="connsiteY40" fmla="*/ 615636 h 2395554"/>
              <a:gd name="connsiteX41" fmla="*/ 2888055 w 3023857"/>
              <a:gd name="connsiteY41" fmla="*/ 416459 h 2395554"/>
              <a:gd name="connsiteX42" fmla="*/ 2933323 w 3023857"/>
              <a:gd name="connsiteY42" fmla="*/ 280657 h 2395554"/>
              <a:gd name="connsiteX43" fmla="*/ 2969536 w 3023857"/>
              <a:gd name="connsiteY43" fmla="*/ 172016 h 2395554"/>
              <a:gd name="connsiteX44" fmla="*/ 3023857 w 3023857"/>
              <a:gd name="connsiteY44" fmla="*/ 0 h 2395554"/>
              <a:gd name="connsiteX0" fmla="*/ 0 w 3023857"/>
              <a:gd name="connsiteY0" fmla="*/ 0 h 2395554"/>
              <a:gd name="connsiteX1" fmla="*/ 54321 w 3023857"/>
              <a:gd name="connsiteY1" fmla="*/ 135802 h 2395554"/>
              <a:gd name="connsiteX2" fmla="*/ 90534 w 3023857"/>
              <a:gd name="connsiteY2" fmla="*/ 226337 h 2395554"/>
              <a:gd name="connsiteX3" fmla="*/ 135802 w 3023857"/>
              <a:gd name="connsiteY3" fmla="*/ 371192 h 2395554"/>
              <a:gd name="connsiteX4" fmla="*/ 181069 w 3023857"/>
              <a:gd name="connsiteY4" fmla="*/ 497941 h 2395554"/>
              <a:gd name="connsiteX5" fmla="*/ 235390 w 3023857"/>
              <a:gd name="connsiteY5" fmla="*/ 642796 h 2395554"/>
              <a:gd name="connsiteX6" fmla="*/ 271604 w 3023857"/>
              <a:gd name="connsiteY6" fmla="*/ 760491 h 2395554"/>
              <a:gd name="connsiteX7" fmla="*/ 325924 w 3023857"/>
              <a:gd name="connsiteY7" fmla="*/ 896293 h 2395554"/>
              <a:gd name="connsiteX8" fmla="*/ 371192 w 3023857"/>
              <a:gd name="connsiteY8" fmla="*/ 1004935 h 2395554"/>
              <a:gd name="connsiteX9" fmla="*/ 434566 w 3023857"/>
              <a:gd name="connsiteY9" fmla="*/ 1140737 h 2395554"/>
              <a:gd name="connsiteX10" fmla="*/ 479833 w 3023857"/>
              <a:gd name="connsiteY10" fmla="*/ 1249378 h 2395554"/>
              <a:gd name="connsiteX11" fmla="*/ 534154 w 3023857"/>
              <a:gd name="connsiteY11" fmla="*/ 1348966 h 2395554"/>
              <a:gd name="connsiteX12" fmla="*/ 570368 w 3023857"/>
              <a:gd name="connsiteY12" fmla="*/ 1448554 h 2395554"/>
              <a:gd name="connsiteX13" fmla="*/ 642796 w 3023857"/>
              <a:gd name="connsiteY13" fmla="*/ 1566250 h 2395554"/>
              <a:gd name="connsiteX14" fmla="*/ 715223 w 3023857"/>
              <a:gd name="connsiteY14" fmla="*/ 1692998 h 2395554"/>
              <a:gd name="connsiteX15" fmla="*/ 778598 w 3023857"/>
              <a:gd name="connsiteY15" fmla="*/ 1810693 h 2395554"/>
              <a:gd name="connsiteX16" fmla="*/ 860079 w 3023857"/>
              <a:gd name="connsiteY16" fmla="*/ 1928388 h 2395554"/>
              <a:gd name="connsiteX17" fmla="*/ 941560 w 3023857"/>
              <a:gd name="connsiteY17" fmla="*/ 2018923 h 2395554"/>
              <a:gd name="connsiteX18" fmla="*/ 995881 w 3023857"/>
              <a:gd name="connsiteY18" fmla="*/ 2100404 h 2395554"/>
              <a:gd name="connsiteX19" fmla="*/ 1068309 w 3023857"/>
              <a:gd name="connsiteY19" fmla="*/ 2172832 h 2395554"/>
              <a:gd name="connsiteX20" fmla="*/ 1158843 w 3023857"/>
              <a:gd name="connsiteY20" fmla="*/ 2245259 h 2395554"/>
              <a:gd name="connsiteX21" fmla="*/ 1276538 w 3023857"/>
              <a:gd name="connsiteY21" fmla="*/ 2308634 h 2395554"/>
              <a:gd name="connsiteX22" fmla="*/ 1376126 w 3023857"/>
              <a:gd name="connsiteY22" fmla="*/ 2344848 h 2395554"/>
              <a:gd name="connsiteX23" fmla="*/ 1439501 w 3023857"/>
              <a:gd name="connsiteY23" fmla="*/ 2372008 h 2395554"/>
              <a:gd name="connsiteX24" fmla="*/ 1520982 w 3023857"/>
              <a:gd name="connsiteY24" fmla="*/ 2390115 h 2395554"/>
              <a:gd name="connsiteX25" fmla="*/ 1620570 w 3023857"/>
              <a:gd name="connsiteY25" fmla="*/ 2390115 h 2395554"/>
              <a:gd name="connsiteX26" fmla="*/ 1756372 w 3023857"/>
              <a:gd name="connsiteY26" fmla="*/ 2326741 h 2395554"/>
              <a:gd name="connsiteX27" fmla="*/ 1828800 w 3023857"/>
              <a:gd name="connsiteY27" fmla="*/ 2281473 h 2395554"/>
              <a:gd name="connsiteX28" fmla="*/ 1937441 w 3023857"/>
              <a:gd name="connsiteY28" fmla="*/ 2199992 h 2395554"/>
              <a:gd name="connsiteX29" fmla="*/ 2046083 w 3023857"/>
              <a:gd name="connsiteY29" fmla="*/ 2091351 h 2395554"/>
              <a:gd name="connsiteX30" fmla="*/ 2127564 w 3023857"/>
              <a:gd name="connsiteY30" fmla="*/ 1973656 h 2395554"/>
              <a:gd name="connsiteX31" fmla="*/ 2209045 w 3023857"/>
              <a:gd name="connsiteY31" fmla="*/ 1865014 h 2395554"/>
              <a:gd name="connsiteX32" fmla="*/ 2281473 w 3023857"/>
              <a:gd name="connsiteY32" fmla="*/ 1765426 h 2395554"/>
              <a:gd name="connsiteX33" fmla="*/ 2353901 w 3023857"/>
              <a:gd name="connsiteY33" fmla="*/ 1638677 h 2395554"/>
              <a:gd name="connsiteX34" fmla="*/ 2435382 w 3023857"/>
              <a:gd name="connsiteY34" fmla="*/ 1502875 h 2395554"/>
              <a:gd name="connsiteX35" fmla="*/ 2507810 w 3023857"/>
              <a:gd name="connsiteY35" fmla="*/ 1358020 h 2395554"/>
              <a:gd name="connsiteX36" fmla="*/ 2571184 w 3023857"/>
              <a:gd name="connsiteY36" fmla="*/ 1222218 h 2395554"/>
              <a:gd name="connsiteX37" fmla="*/ 2643612 w 3023857"/>
              <a:gd name="connsiteY37" fmla="*/ 1068309 h 2395554"/>
              <a:gd name="connsiteX38" fmla="*/ 2706986 w 3023857"/>
              <a:gd name="connsiteY38" fmla="*/ 896293 h 2395554"/>
              <a:gd name="connsiteX39" fmla="*/ 2761307 w 3023857"/>
              <a:gd name="connsiteY39" fmla="*/ 742384 h 2395554"/>
              <a:gd name="connsiteX40" fmla="*/ 2815627 w 3023857"/>
              <a:gd name="connsiteY40" fmla="*/ 615636 h 2395554"/>
              <a:gd name="connsiteX41" fmla="*/ 2888055 w 3023857"/>
              <a:gd name="connsiteY41" fmla="*/ 416459 h 2395554"/>
              <a:gd name="connsiteX42" fmla="*/ 2933323 w 3023857"/>
              <a:gd name="connsiteY42" fmla="*/ 280657 h 2395554"/>
              <a:gd name="connsiteX43" fmla="*/ 2969536 w 3023857"/>
              <a:gd name="connsiteY43" fmla="*/ 172016 h 2395554"/>
              <a:gd name="connsiteX44" fmla="*/ 3023857 w 3023857"/>
              <a:gd name="connsiteY44" fmla="*/ 0 h 2395554"/>
              <a:gd name="connsiteX0" fmla="*/ 0 w 3023857"/>
              <a:gd name="connsiteY0" fmla="*/ 0 h 2393599"/>
              <a:gd name="connsiteX1" fmla="*/ 54321 w 3023857"/>
              <a:gd name="connsiteY1" fmla="*/ 135802 h 2393599"/>
              <a:gd name="connsiteX2" fmla="*/ 90534 w 3023857"/>
              <a:gd name="connsiteY2" fmla="*/ 226337 h 2393599"/>
              <a:gd name="connsiteX3" fmla="*/ 135802 w 3023857"/>
              <a:gd name="connsiteY3" fmla="*/ 371192 h 2393599"/>
              <a:gd name="connsiteX4" fmla="*/ 181069 w 3023857"/>
              <a:gd name="connsiteY4" fmla="*/ 497941 h 2393599"/>
              <a:gd name="connsiteX5" fmla="*/ 235390 w 3023857"/>
              <a:gd name="connsiteY5" fmla="*/ 642796 h 2393599"/>
              <a:gd name="connsiteX6" fmla="*/ 271604 w 3023857"/>
              <a:gd name="connsiteY6" fmla="*/ 760491 h 2393599"/>
              <a:gd name="connsiteX7" fmla="*/ 325924 w 3023857"/>
              <a:gd name="connsiteY7" fmla="*/ 896293 h 2393599"/>
              <a:gd name="connsiteX8" fmla="*/ 371192 w 3023857"/>
              <a:gd name="connsiteY8" fmla="*/ 1004935 h 2393599"/>
              <a:gd name="connsiteX9" fmla="*/ 434566 w 3023857"/>
              <a:gd name="connsiteY9" fmla="*/ 1140737 h 2393599"/>
              <a:gd name="connsiteX10" fmla="*/ 479833 w 3023857"/>
              <a:gd name="connsiteY10" fmla="*/ 1249378 h 2393599"/>
              <a:gd name="connsiteX11" fmla="*/ 534154 w 3023857"/>
              <a:gd name="connsiteY11" fmla="*/ 1348966 h 2393599"/>
              <a:gd name="connsiteX12" fmla="*/ 570368 w 3023857"/>
              <a:gd name="connsiteY12" fmla="*/ 1448554 h 2393599"/>
              <a:gd name="connsiteX13" fmla="*/ 642796 w 3023857"/>
              <a:gd name="connsiteY13" fmla="*/ 1566250 h 2393599"/>
              <a:gd name="connsiteX14" fmla="*/ 715223 w 3023857"/>
              <a:gd name="connsiteY14" fmla="*/ 1692998 h 2393599"/>
              <a:gd name="connsiteX15" fmla="*/ 778598 w 3023857"/>
              <a:gd name="connsiteY15" fmla="*/ 1810693 h 2393599"/>
              <a:gd name="connsiteX16" fmla="*/ 860079 w 3023857"/>
              <a:gd name="connsiteY16" fmla="*/ 1928388 h 2393599"/>
              <a:gd name="connsiteX17" fmla="*/ 941560 w 3023857"/>
              <a:gd name="connsiteY17" fmla="*/ 2018923 h 2393599"/>
              <a:gd name="connsiteX18" fmla="*/ 995881 w 3023857"/>
              <a:gd name="connsiteY18" fmla="*/ 2100404 h 2393599"/>
              <a:gd name="connsiteX19" fmla="*/ 1068309 w 3023857"/>
              <a:gd name="connsiteY19" fmla="*/ 2172832 h 2393599"/>
              <a:gd name="connsiteX20" fmla="*/ 1158843 w 3023857"/>
              <a:gd name="connsiteY20" fmla="*/ 2245259 h 2393599"/>
              <a:gd name="connsiteX21" fmla="*/ 1276538 w 3023857"/>
              <a:gd name="connsiteY21" fmla="*/ 2308634 h 2393599"/>
              <a:gd name="connsiteX22" fmla="*/ 1376126 w 3023857"/>
              <a:gd name="connsiteY22" fmla="*/ 2344848 h 2393599"/>
              <a:gd name="connsiteX23" fmla="*/ 1439501 w 3023857"/>
              <a:gd name="connsiteY23" fmla="*/ 2372008 h 2393599"/>
              <a:gd name="connsiteX24" fmla="*/ 1520982 w 3023857"/>
              <a:gd name="connsiteY24" fmla="*/ 2390115 h 2393599"/>
              <a:gd name="connsiteX25" fmla="*/ 1620570 w 3023857"/>
              <a:gd name="connsiteY25" fmla="*/ 2390115 h 2393599"/>
              <a:gd name="connsiteX26" fmla="*/ 1747318 w 3023857"/>
              <a:gd name="connsiteY26" fmla="*/ 2353901 h 2393599"/>
              <a:gd name="connsiteX27" fmla="*/ 1828800 w 3023857"/>
              <a:gd name="connsiteY27" fmla="*/ 2281473 h 2393599"/>
              <a:gd name="connsiteX28" fmla="*/ 1937441 w 3023857"/>
              <a:gd name="connsiteY28" fmla="*/ 2199992 h 2393599"/>
              <a:gd name="connsiteX29" fmla="*/ 2046083 w 3023857"/>
              <a:gd name="connsiteY29" fmla="*/ 2091351 h 2393599"/>
              <a:gd name="connsiteX30" fmla="*/ 2127564 w 3023857"/>
              <a:gd name="connsiteY30" fmla="*/ 1973656 h 2393599"/>
              <a:gd name="connsiteX31" fmla="*/ 2209045 w 3023857"/>
              <a:gd name="connsiteY31" fmla="*/ 1865014 h 2393599"/>
              <a:gd name="connsiteX32" fmla="*/ 2281473 w 3023857"/>
              <a:gd name="connsiteY32" fmla="*/ 1765426 h 2393599"/>
              <a:gd name="connsiteX33" fmla="*/ 2353901 w 3023857"/>
              <a:gd name="connsiteY33" fmla="*/ 1638677 h 2393599"/>
              <a:gd name="connsiteX34" fmla="*/ 2435382 w 3023857"/>
              <a:gd name="connsiteY34" fmla="*/ 1502875 h 2393599"/>
              <a:gd name="connsiteX35" fmla="*/ 2507810 w 3023857"/>
              <a:gd name="connsiteY35" fmla="*/ 1358020 h 2393599"/>
              <a:gd name="connsiteX36" fmla="*/ 2571184 w 3023857"/>
              <a:gd name="connsiteY36" fmla="*/ 1222218 h 2393599"/>
              <a:gd name="connsiteX37" fmla="*/ 2643612 w 3023857"/>
              <a:gd name="connsiteY37" fmla="*/ 1068309 h 2393599"/>
              <a:gd name="connsiteX38" fmla="*/ 2706986 w 3023857"/>
              <a:gd name="connsiteY38" fmla="*/ 896293 h 2393599"/>
              <a:gd name="connsiteX39" fmla="*/ 2761307 w 3023857"/>
              <a:gd name="connsiteY39" fmla="*/ 742384 h 2393599"/>
              <a:gd name="connsiteX40" fmla="*/ 2815627 w 3023857"/>
              <a:gd name="connsiteY40" fmla="*/ 615636 h 2393599"/>
              <a:gd name="connsiteX41" fmla="*/ 2888055 w 3023857"/>
              <a:gd name="connsiteY41" fmla="*/ 416459 h 2393599"/>
              <a:gd name="connsiteX42" fmla="*/ 2933323 w 3023857"/>
              <a:gd name="connsiteY42" fmla="*/ 280657 h 2393599"/>
              <a:gd name="connsiteX43" fmla="*/ 2969536 w 3023857"/>
              <a:gd name="connsiteY43" fmla="*/ 172016 h 2393599"/>
              <a:gd name="connsiteX44" fmla="*/ 3023857 w 3023857"/>
              <a:gd name="connsiteY44" fmla="*/ 0 h 2393599"/>
              <a:gd name="connsiteX0" fmla="*/ 0 w 3023857"/>
              <a:gd name="connsiteY0" fmla="*/ 0 h 2393599"/>
              <a:gd name="connsiteX1" fmla="*/ 54321 w 3023857"/>
              <a:gd name="connsiteY1" fmla="*/ 135802 h 2393599"/>
              <a:gd name="connsiteX2" fmla="*/ 90534 w 3023857"/>
              <a:gd name="connsiteY2" fmla="*/ 226337 h 2393599"/>
              <a:gd name="connsiteX3" fmla="*/ 135802 w 3023857"/>
              <a:gd name="connsiteY3" fmla="*/ 371192 h 2393599"/>
              <a:gd name="connsiteX4" fmla="*/ 181069 w 3023857"/>
              <a:gd name="connsiteY4" fmla="*/ 497941 h 2393599"/>
              <a:gd name="connsiteX5" fmla="*/ 235390 w 3023857"/>
              <a:gd name="connsiteY5" fmla="*/ 642796 h 2393599"/>
              <a:gd name="connsiteX6" fmla="*/ 271604 w 3023857"/>
              <a:gd name="connsiteY6" fmla="*/ 760491 h 2393599"/>
              <a:gd name="connsiteX7" fmla="*/ 325924 w 3023857"/>
              <a:gd name="connsiteY7" fmla="*/ 896293 h 2393599"/>
              <a:gd name="connsiteX8" fmla="*/ 371192 w 3023857"/>
              <a:gd name="connsiteY8" fmla="*/ 1004935 h 2393599"/>
              <a:gd name="connsiteX9" fmla="*/ 434566 w 3023857"/>
              <a:gd name="connsiteY9" fmla="*/ 1140737 h 2393599"/>
              <a:gd name="connsiteX10" fmla="*/ 479833 w 3023857"/>
              <a:gd name="connsiteY10" fmla="*/ 1249378 h 2393599"/>
              <a:gd name="connsiteX11" fmla="*/ 534154 w 3023857"/>
              <a:gd name="connsiteY11" fmla="*/ 1348966 h 2393599"/>
              <a:gd name="connsiteX12" fmla="*/ 570368 w 3023857"/>
              <a:gd name="connsiteY12" fmla="*/ 1448554 h 2393599"/>
              <a:gd name="connsiteX13" fmla="*/ 642796 w 3023857"/>
              <a:gd name="connsiteY13" fmla="*/ 1566250 h 2393599"/>
              <a:gd name="connsiteX14" fmla="*/ 715223 w 3023857"/>
              <a:gd name="connsiteY14" fmla="*/ 1692998 h 2393599"/>
              <a:gd name="connsiteX15" fmla="*/ 778598 w 3023857"/>
              <a:gd name="connsiteY15" fmla="*/ 1810693 h 2393599"/>
              <a:gd name="connsiteX16" fmla="*/ 860079 w 3023857"/>
              <a:gd name="connsiteY16" fmla="*/ 1928388 h 2393599"/>
              <a:gd name="connsiteX17" fmla="*/ 941560 w 3023857"/>
              <a:gd name="connsiteY17" fmla="*/ 2018923 h 2393599"/>
              <a:gd name="connsiteX18" fmla="*/ 995881 w 3023857"/>
              <a:gd name="connsiteY18" fmla="*/ 2100404 h 2393599"/>
              <a:gd name="connsiteX19" fmla="*/ 1068309 w 3023857"/>
              <a:gd name="connsiteY19" fmla="*/ 2172832 h 2393599"/>
              <a:gd name="connsiteX20" fmla="*/ 1158843 w 3023857"/>
              <a:gd name="connsiteY20" fmla="*/ 2245259 h 2393599"/>
              <a:gd name="connsiteX21" fmla="*/ 1276538 w 3023857"/>
              <a:gd name="connsiteY21" fmla="*/ 2308634 h 2393599"/>
              <a:gd name="connsiteX22" fmla="*/ 1376126 w 3023857"/>
              <a:gd name="connsiteY22" fmla="*/ 2344848 h 2393599"/>
              <a:gd name="connsiteX23" fmla="*/ 1439501 w 3023857"/>
              <a:gd name="connsiteY23" fmla="*/ 2372008 h 2393599"/>
              <a:gd name="connsiteX24" fmla="*/ 1520982 w 3023857"/>
              <a:gd name="connsiteY24" fmla="*/ 2390115 h 2393599"/>
              <a:gd name="connsiteX25" fmla="*/ 1620570 w 3023857"/>
              <a:gd name="connsiteY25" fmla="*/ 2390115 h 2393599"/>
              <a:gd name="connsiteX26" fmla="*/ 1747318 w 3023857"/>
              <a:gd name="connsiteY26" fmla="*/ 2353901 h 2393599"/>
              <a:gd name="connsiteX27" fmla="*/ 1865013 w 3023857"/>
              <a:gd name="connsiteY27" fmla="*/ 2272419 h 2393599"/>
              <a:gd name="connsiteX28" fmla="*/ 1937441 w 3023857"/>
              <a:gd name="connsiteY28" fmla="*/ 2199992 h 2393599"/>
              <a:gd name="connsiteX29" fmla="*/ 2046083 w 3023857"/>
              <a:gd name="connsiteY29" fmla="*/ 2091351 h 2393599"/>
              <a:gd name="connsiteX30" fmla="*/ 2127564 w 3023857"/>
              <a:gd name="connsiteY30" fmla="*/ 1973656 h 2393599"/>
              <a:gd name="connsiteX31" fmla="*/ 2209045 w 3023857"/>
              <a:gd name="connsiteY31" fmla="*/ 1865014 h 2393599"/>
              <a:gd name="connsiteX32" fmla="*/ 2281473 w 3023857"/>
              <a:gd name="connsiteY32" fmla="*/ 1765426 h 2393599"/>
              <a:gd name="connsiteX33" fmla="*/ 2353901 w 3023857"/>
              <a:gd name="connsiteY33" fmla="*/ 1638677 h 2393599"/>
              <a:gd name="connsiteX34" fmla="*/ 2435382 w 3023857"/>
              <a:gd name="connsiteY34" fmla="*/ 1502875 h 2393599"/>
              <a:gd name="connsiteX35" fmla="*/ 2507810 w 3023857"/>
              <a:gd name="connsiteY35" fmla="*/ 1358020 h 2393599"/>
              <a:gd name="connsiteX36" fmla="*/ 2571184 w 3023857"/>
              <a:gd name="connsiteY36" fmla="*/ 1222218 h 2393599"/>
              <a:gd name="connsiteX37" fmla="*/ 2643612 w 3023857"/>
              <a:gd name="connsiteY37" fmla="*/ 1068309 h 2393599"/>
              <a:gd name="connsiteX38" fmla="*/ 2706986 w 3023857"/>
              <a:gd name="connsiteY38" fmla="*/ 896293 h 2393599"/>
              <a:gd name="connsiteX39" fmla="*/ 2761307 w 3023857"/>
              <a:gd name="connsiteY39" fmla="*/ 742384 h 2393599"/>
              <a:gd name="connsiteX40" fmla="*/ 2815627 w 3023857"/>
              <a:gd name="connsiteY40" fmla="*/ 615636 h 2393599"/>
              <a:gd name="connsiteX41" fmla="*/ 2888055 w 3023857"/>
              <a:gd name="connsiteY41" fmla="*/ 416459 h 2393599"/>
              <a:gd name="connsiteX42" fmla="*/ 2933323 w 3023857"/>
              <a:gd name="connsiteY42" fmla="*/ 280657 h 2393599"/>
              <a:gd name="connsiteX43" fmla="*/ 2969536 w 3023857"/>
              <a:gd name="connsiteY43" fmla="*/ 172016 h 2393599"/>
              <a:gd name="connsiteX44" fmla="*/ 3023857 w 3023857"/>
              <a:gd name="connsiteY44" fmla="*/ 0 h 2393599"/>
              <a:gd name="connsiteX0" fmla="*/ 0 w 3023857"/>
              <a:gd name="connsiteY0" fmla="*/ 0 h 2393599"/>
              <a:gd name="connsiteX1" fmla="*/ 54321 w 3023857"/>
              <a:gd name="connsiteY1" fmla="*/ 135802 h 2393599"/>
              <a:gd name="connsiteX2" fmla="*/ 90534 w 3023857"/>
              <a:gd name="connsiteY2" fmla="*/ 226337 h 2393599"/>
              <a:gd name="connsiteX3" fmla="*/ 135802 w 3023857"/>
              <a:gd name="connsiteY3" fmla="*/ 371192 h 2393599"/>
              <a:gd name="connsiteX4" fmla="*/ 181069 w 3023857"/>
              <a:gd name="connsiteY4" fmla="*/ 497941 h 2393599"/>
              <a:gd name="connsiteX5" fmla="*/ 235390 w 3023857"/>
              <a:gd name="connsiteY5" fmla="*/ 642796 h 2393599"/>
              <a:gd name="connsiteX6" fmla="*/ 271604 w 3023857"/>
              <a:gd name="connsiteY6" fmla="*/ 760491 h 2393599"/>
              <a:gd name="connsiteX7" fmla="*/ 325924 w 3023857"/>
              <a:gd name="connsiteY7" fmla="*/ 896293 h 2393599"/>
              <a:gd name="connsiteX8" fmla="*/ 371192 w 3023857"/>
              <a:gd name="connsiteY8" fmla="*/ 1004935 h 2393599"/>
              <a:gd name="connsiteX9" fmla="*/ 434566 w 3023857"/>
              <a:gd name="connsiteY9" fmla="*/ 1140737 h 2393599"/>
              <a:gd name="connsiteX10" fmla="*/ 479833 w 3023857"/>
              <a:gd name="connsiteY10" fmla="*/ 1249378 h 2393599"/>
              <a:gd name="connsiteX11" fmla="*/ 534154 w 3023857"/>
              <a:gd name="connsiteY11" fmla="*/ 1348966 h 2393599"/>
              <a:gd name="connsiteX12" fmla="*/ 570368 w 3023857"/>
              <a:gd name="connsiteY12" fmla="*/ 1448554 h 2393599"/>
              <a:gd name="connsiteX13" fmla="*/ 642796 w 3023857"/>
              <a:gd name="connsiteY13" fmla="*/ 1566250 h 2393599"/>
              <a:gd name="connsiteX14" fmla="*/ 715223 w 3023857"/>
              <a:gd name="connsiteY14" fmla="*/ 1692998 h 2393599"/>
              <a:gd name="connsiteX15" fmla="*/ 778598 w 3023857"/>
              <a:gd name="connsiteY15" fmla="*/ 1810693 h 2393599"/>
              <a:gd name="connsiteX16" fmla="*/ 860079 w 3023857"/>
              <a:gd name="connsiteY16" fmla="*/ 1928388 h 2393599"/>
              <a:gd name="connsiteX17" fmla="*/ 941560 w 3023857"/>
              <a:gd name="connsiteY17" fmla="*/ 2018923 h 2393599"/>
              <a:gd name="connsiteX18" fmla="*/ 995881 w 3023857"/>
              <a:gd name="connsiteY18" fmla="*/ 2100404 h 2393599"/>
              <a:gd name="connsiteX19" fmla="*/ 1068309 w 3023857"/>
              <a:gd name="connsiteY19" fmla="*/ 2172832 h 2393599"/>
              <a:gd name="connsiteX20" fmla="*/ 1158843 w 3023857"/>
              <a:gd name="connsiteY20" fmla="*/ 2245259 h 2393599"/>
              <a:gd name="connsiteX21" fmla="*/ 1276538 w 3023857"/>
              <a:gd name="connsiteY21" fmla="*/ 2308634 h 2393599"/>
              <a:gd name="connsiteX22" fmla="*/ 1376126 w 3023857"/>
              <a:gd name="connsiteY22" fmla="*/ 2344848 h 2393599"/>
              <a:gd name="connsiteX23" fmla="*/ 1439501 w 3023857"/>
              <a:gd name="connsiteY23" fmla="*/ 2372008 h 2393599"/>
              <a:gd name="connsiteX24" fmla="*/ 1520982 w 3023857"/>
              <a:gd name="connsiteY24" fmla="*/ 2390115 h 2393599"/>
              <a:gd name="connsiteX25" fmla="*/ 1620570 w 3023857"/>
              <a:gd name="connsiteY25" fmla="*/ 2390115 h 2393599"/>
              <a:gd name="connsiteX26" fmla="*/ 1747318 w 3023857"/>
              <a:gd name="connsiteY26" fmla="*/ 2353901 h 2393599"/>
              <a:gd name="connsiteX27" fmla="*/ 1865013 w 3023857"/>
              <a:gd name="connsiteY27" fmla="*/ 2272419 h 2393599"/>
              <a:gd name="connsiteX28" fmla="*/ 1973655 w 3023857"/>
              <a:gd name="connsiteY28" fmla="*/ 2190938 h 2393599"/>
              <a:gd name="connsiteX29" fmla="*/ 2046083 w 3023857"/>
              <a:gd name="connsiteY29" fmla="*/ 2091351 h 2393599"/>
              <a:gd name="connsiteX30" fmla="*/ 2127564 w 3023857"/>
              <a:gd name="connsiteY30" fmla="*/ 1973656 h 2393599"/>
              <a:gd name="connsiteX31" fmla="*/ 2209045 w 3023857"/>
              <a:gd name="connsiteY31" fmla="*/ 1865014 h 2393599"/>
              <a:gd name="connsiteX32" fmla="*/ 2281473 w 3023857"/>
              <a:gd name="connsiteY32" fmla="*/ 1765426 h 2393599"/>
              <a:gd name="connsiteX33" fmla="*/ 2353901 w 3023857"/>
              <a:gd name="connsiteY33" fmla="*/ 1638677 h 2393599"/>
              <a:gd name="connsiteX34" fmla="*/ 2435382 w 3023857"/>
              <a:gd name="connsiteY34" fmla="*/ 1502875 h 2393599"/>
              <a:gd name="connsiteX35" fmla="*/ 2507810 w 3023857"/>
              <a:gd name="connsiteY35" fmla="*/ 1358020 h 2393599"/>
              <a:gd name="connsiteX36" fmla="*/ 2571184 w 3023857"/>
              <a:gd name="connsiteY36" fmla="*/ 1222218 h 2393599"/>
              <a:gd name="connsiteX37" fmla="*/ 2643612 w 3023857"/>
              <a:gd name="connsiteY37" fmla="*/ 1068309 h 2393599"/>
              <a:gd name="connsiteX38" fmla="*/ 2706986 w 3023857"/>
              <a:gd name="connsiteY38" fmla="*/ 896293 h 2393599"/>
              <a:gd name="connsiteX39" fmla="*/ 2761307 w 3023857"/>
              <a:gd name="connsiteY39" fmla="*/ 742384 h 2393599"/>
              <a:gd name="connsiteX40" fmla="*/ 2815627 w 3023857"/>
              <a:gd name="connsiteY40" fmla="*/ 615636 h 2393599"/>
              <a:gd name="connsiteX41" fmla="*/ 2888055 w 3023857"/>
              <a:gd name="connsiteY41" fmla="*/ 416459 h 2393599"/>
              <a:gd name="connsiteX42" fmla="*/ 2933323 w 3023857"/>
              <a:gd name="connsiteY42" fmla="*/ 280657 h 2393599"/>
              <a:gd name="connsiteX43" fmla="*/ 2969536 w 3023857"/>
              <a:gd name="connsiteY43" fmla="*/ 172016 h 2393599"/>
              <a:gd name="connsiteX44" fmla="*/ 3023857 w 3023857"/>
              <a:gd name="connsiteY44" fmla="*/ 0 h 23935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023857" h="2393599">
                <a:moveTo>
                  <a:pt x="0" y="0"/>
                </a:moveTo>
                <a:lnTo>
                  <a:pt x="54321" y="135802"/>
                </a:lnTo>
                <a:cubicBezTo>
                  <a:pt x="69410" y="173525"/>
                  <a:pt x="76954" y="187105"/>
                  <a:pt x="90534" y="226337"/>
                </a:cubicBezTo>
                <a:cubicBezTo>
                  <a:pt x="104114" y="265569"/>
                  <a:pt x="120713" y="325925"/>
                  <a:pt x="135802" y="371192"/>
                </a:cubicBezTo>
                <a:cubicBezTo>
                  <a:pt x="150891" y="416459"/>
                  <a:pt x="164471" y="452674"/>
                  <a:pt x="181069" y="497941"/>
                </a:cubicBezTo>
                <a:cubicBezTo>
                  <a:pt x="197667" y="543208"/>
                  <a:pt x="220301" y="599038"/>
                  <a:pt x="235390" y="642796"/>
                </a:cubicBezTo>
                <a:cubicBezTo>
                  <a:pt x="250479" y="686554"/>
                  <a:pt x="256515" y="718242"/>
                  <a:pt x="271604" y="760491"/>
                </a:cubicBezTo>
                <a:cubicBezTo>
                  <a:pt x="286693" y="802740"/>
                  <a:pt x="309326" y="855552"/>
                  <a:pt x="325924" y="896293"/>
                </a:cubicBezTo>
                <a:cubicBezTo>
                  <a:pt x="342522" y="937034"/>
                  <a:pt x="353085" y="964194"/>
                  <a:pt x="371192" y="1004935"/>
                </a:cubicBezTo>
                <a:cubicBezTo>
                  <a:pt x="389299" y="1045676"/>
                  <a:pt x="416459" y="1099997"/>
                  <a:pt x="434566" y="1140737"/>
                </a:cubicBezTo>
                <a:cubicBezTo>
                  <a:pt x="452673" y="1181478"/>
                  <a:pt x="463235" y="1214673"/>
                  <a:pt x="479833" y="1249378"/>
                </a:cubicBezTo>
                <a:cubicBezTo>
                  <a:pt x="496431" y="1284083"/>
                  <a:pt x="519065" y="1315770"/>
                  <a:pt x="534154" y="1348966"/>
                </a:cubicBezTo>
                <a:cubicBezTo>
                  <a:pt x="549243" y="1382162"/>
                  <a:pt x="570368" y="1448554"/>
                  <a:pt x="570368" y="1448554"/>
                </a:cubicBezTo>
                <a:cubicBezTo>
                  <a:pt x="588475" y="1484768"/>
                  <a:pt x="618654" y="1525509"/>
                  <a:pt x="642796" y="1566250"/>
                </a:cubicBezTo>
                <a:cubicBezTo>
                  <a:pt x="666938" y="1606991"/>
                  <a:pt x="692589" y="1652257"/>
                  <a:pt x="715223" y="1692998"/>
                </a:cubicBezTo>
                <a:cubicBezTo>
                  <a:pt x="737857" y="1733739"/>
                  <a:pt x="754455" y="1771461"/>
                  <a:pt x="778598" y="1810693"/>
                </a:cubicBezTo>
                <a:cubicBezTo>
                  <a:pt x="802741" y="1849925"/>
                  <a:pt x="832919" y="1893683"/>
                  <a:pt x="860079" y="1928388"/>
                </a:cubicBezTo>
                <a:cubicBezTo>
                  <a:pt x="887239" y="1963093"/>
                  <a:pt x="918926" y="1990254"/>
                  <a:pt x="941560" y="2018923"/>
                </a:cubicBezTo>
                <a:cubicBezTo>
                  <a:pt x="964194" y="2047592"/>
                  <a:pt x="974756" y="2074753"/>
                  <a:pt x="995881" y="2100404"/>
                </a:cubicBezTo>
                <a:cubicBezTo>
                  <a:pt x="1017006" y="2126055"/>
                  <a:pt x="1041149" y="2148690"/>
                  <a:pt x="1068309" y="2172832"/>
                </a:cubicBezTo>
                <a:cubicBezTo>
                  <a:pt x="1095469" y="2196974"/>
                  <a:pt x="1124138" y="2222625"/>
                  <a:pt x="1158843" y="2245259"/>
                </a:cubicBezTo>
                <a:cubicBezTo>
                  <a:pt x="1193548" y="2267893"/>
                  <a:pt x="1240324" y="2292036"/>
                  <a:pt x="1276538" y="2308634"/>
                </a:cubicBezTo>
                <a:cubicBezTo>
                  <a:pt x="1312752" y="2325232"/>
                  <a:pt x="1348966" y="2334286"/>
                  <a:pt x="1376126" y="2344848"/>
                </a:cubicBezTo>
                <a:cubicBezTo>
                  <a:pt x="1403287" y="2355410"/>
                  <a:pt x="1415358" y="2364464"/>
                  <a:pt x="1439501" y="2372008"/>
                </a:cubicBezTo>
                <a:cubicBezTo>
                  <a:pt x="1463644" y="2379552"/>
                  <a:pt x="1490804" y="2387097"/>
                  <a:pt x="1520982" y="2390115"/>
                </a:cubicBezTo>
                <a:cubicBezTo>
                  <a:pt x="1551160" y="2393133"/>
                  <a:pt x="1582847" y="2396151"/>
                  <a:pt x="1620570" y="2390115"/>
                </a:cubicBezTo>
                <a:cubicBezTo>
                  <a:pt x="1658293" y="2384079"/>
                  <a:pt x="1706578" y="2373517"/>
                  <a:pt x="1747318" y="2353901"/>
                </a:cubicBezTo>
                <a:cubicBezTo>
                  <a:pt x="1788059" y="2334285"/>
                  <a:pt x="1827290" y="2299579"/>
                  <a:pt x="1865013" y="2272419"/>
                </a:cubicBezTo>
                <a:cubicBezTo>
                  <a:pt x="1902736" y="2245259"/>
                  <a:pt x="1943477" y="2221116"/>
                  <a:pt x="1973655" y="2190938"/>
                </a:cubicBezTo>
                <a:cubicBezTo>
                  <a:pt x="2003833" y="2160760"/>
                  <a:pt x="2020432" y="2127565"/>
                  <a:pt x="2046083" y="2091351"/>
                </a:cubicBezTo>
                <a:cubicBezTo>
                  <a:pt x="2071735" y="2055137"/>
                  <a:pt x="2100404" y="2011379"/>
                  <a:pt x="2127564" y="1973656"/>
                </a:cubicBezTo>
                <a:cubicBezTo>
                  <a:pt x="2154724" y="1935933"/>
                  <a:pt x="2183394" y="1899719"/>
                  <a:pt x="2209045" y="1865014"/>
                </a:cubicBezTo>
                <a:cubicBezTo>
                  <a:pt x="2234696" y="1830309"/>
                  <a:pt x="2257330" y="1803149"/>
                  <a:pt x="2281473" y="1765426"/>
                </a:cubicBezTo>
                <a:cubicBezTo>
                  <a:pt x="2305616" y="1727703"/>
                  <a:pt x="2328250" y="1682435"/>
                  <a:pt x="2353901" y="1638677"/>
                </a:cubicBezTo>
                <a:cubicBezTo>
                  <a:pt x="2379552" y="1594919"/>
                  <a:pt x="2409731" y="1549651"/>
                  <a:pt x="2435382" y="1502875"/>
                </a:cubicBezTo>
                <a:cubicBezTo>
                  <a:pt x="2461033" y="1456099"/>
                  <a:pt x="2485176" y="1404796"/>
                  <a:pt x="2507810" y="1358020"/>
                </a:cubicBezTo>
                <a:cubicBezTo>
                  <a:pt x="2530444" y="1311244"/>
                  <a:pt x="2571184" y="1222218"/>
                  <a:pt x="2571184" y="1222218"/>
                </a:cubicBezTo>
                <a:cubicBezTo>
                  <a:pt x="2593818" y="1173933"/>
                  <a:pt x="2620978" y="1122630"/>
                  <a:pt x="2643612" y="1068309"/>
                </a:cubicBezTo>
                <a:cubicBezTo>
                  <a:pt x="2666246" y="1013988"/>
                  <a:pt x="2687370" y="950614"/>
                  <a:pt x="2706986" y="896293"/>
                </a:cubicBezTo>
                <a:cubicBezTo>
                  <a:pt x="2726602" y="841972"/>
                  <a:pt x="2743200" y="789160"/>
                  <a:pt x="2761307" y="742384"/>
                </a:cubicBezTo>
                <a:cubicBezTo>
                  <a:pt x="2779414" y="695608"/>
                  <a:pt x="2794502" y="669957"/>
                  <a:pt x="2815627" y="615636"/>
                </a:cubicBezTo>
                <a:cubicBezTo>
                  <a:pt x="2836752" y="561315"/>
                  <a:pt x="2868439" y="472289"/>
                  <a:pt x="2888055" y="416459"/>
                </a:cubicBezTo>
                <a:cubicBezTo>
                  <a:pt x="2907671" y="360629"/>
                  <a:pt x="2933323" y="280657"/>
                  <a:pt x="2933323" y="280657"/>
                </a:cubicBezTo>
                <a:cubicBezTo>
                  <a:pt x="2946903" y="239917"/>
                  <a:pt x="2954447" y="218792"/>
                  <a:pt x="2969536" y="172016"/>
                </a:cubicBezTo>
                <a:cubicBezTo>
                  <a:pt x="2984625" y="125240"/>
                  <a:pt x="3004241" y="62620"/>
                  <a:pt x="3023857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Nadpis 1"/>
          <p:cNvSpPr txBox="1">
            <a:spLocks/>
          </p:cNvSpPr>
          <p:nvPr/>
        </p:nvSpPr>
        <p:spPr>
          <a:xfrm>
            <a:off x="4060055" y="3933056"/>
            <a:ext cx="4968552" cy="622800"/>
          </a:xfrm>
          <a:prstGeom prst="rect">
            <a:avLst/>
          </a:prstGeom>
        </p:spPr>
        <p:txBody>
          <a:bodyPr/>
          <a:lstStyle/>
          <a:p>
            <a:pPr marL="457200" indent="-457200">
              <a:spcBef>
                <a:spcPct val="0"/>
              </a:spcBef>
              <a:buFont typeface="Wingdings" pitchFamily="2" charset="2"/>
              <a:buChar char="Ø"/>
              <a:defRPr/>
            </a:pPr>
            <a:r>
              <a:rPr lang="cs-CZ" sz="2800" dirty="0">
                <a:latin typeface="Times New Roman" pitchFamily="18" charset="0"/>
                <a:ea typeface="+mj-ea"/>
                <a:cs typeface="Times New Roman" pitchFamily="18" charset="0"/>
              </a:rPr>
              <a:t>Pokud se </a:t>
            </a: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vyskytuje </a:t>
            </a:r>
            <a:r>
              <a:rPr lang="cs-CZ" sz="2800" dirty="0">
                <a:latin typeface="Times New Roman" pitchFamily="18" charset="0"/>
                <a:ea typeface="+mj-ea"/>
                <a:cs typeface="Times New Roman" pitchFamily="18" charset="0"/>
              </a:rPr>
              <a:t>graf nad osou, je v </a:t>
            </a: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těchto </a:t>
            </a:r>
            <a:r>
              <a:rPr lang="cs-CZ" sz="2800" dirty="0">
                <a:latin typeface="Times New Roman" pitchFamily="18" charset="0"/>
                <a:ea typeface="+mj-ea"/>
                <a:cs typeface="Times New Roman" pitchFamily="18" charset="0"/>
              </a:rPr>
              <a:t>místech nerovnice větší než nula. Pokud se graf nachází pod osou, je v těchto místech nerovnice záporná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cxnSp>
        <p:nvCxnSpPr>
          <p:cNvPr id="25" name="Přímá spojnice 24"/>
          <p:cNvCxnSpPr/>
          <p:nvPr/>
        </p:nvCxnSpPr>
        <p:spPr>
          <a:xfrm>
            <a:off x="179512" y="3429000"/>
            <a:ext cx="4212770" cy="0"/>
          </a:xfrm>
          <a:prstGeom prst="line">
            <a:avLst/>
          </a:prstGeom>
          <a:ln w="1047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Minus 15"/>
          <p:cNvSpPr/>
          <p:nvPr/>
        </p:nvSpPr>
        <p:spPr>
          <a:xfrm>
            <a:off x="1899279" y="3681028"/>
            <a:ext cx="635241" cy="504056"/>
          </a:xfrm>
          <a:prstGeom prst="mathMinus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6243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7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1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8" grpId="0"/>
      <p:bldP spid="21" grpId="0" animBg="1"/>
      <p:bldP spid="22" grpId="0"/>
      <p:bldP spid="1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188640"/>
            <a:ext cx="8640960" cy="114300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Př. </a:t>
            </a:r>
            <a:r>
              <a:rPr lang="cs-CZ" sz="3200" dirty="0">
                <a:latin typeface="Times New Roman" pitchFamily="18" charset="0"/>
                <a:ea typeface="+mj-ea"/>
                <a:cs typeface="Times New Roman" pitchFamily="18" charset="0"/>
              </a:rPr>
              <a:t>4</a:t>
            </a:r>
            <a:endParaRPr lang="cs-CZ" sz="3200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>
              <a:spcBef>
                <a:spcPct val="0"/>
              </a:spcBef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Vyřešte kvadratickou nerovnici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365940" y="1362466"/>
            <a:ext cx="8547275" cy="1107748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endParaRPr lang="cs-CZ" sz="3200" b="0" i="0" dirty="0" smtClean="0">
              <a:latin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Nadpis 1"/>
              <p:cNvSpPr txBox="1">
                <a:spLocks/>
              </p:cNvSpPr>
              <p:nvPr/>
            </p:nvSpPr>
            <p:spPr>
              <a:xfrm>
                <a:off x="5644239" y="678623"/>
                <a:ext cx="3384376" cy="6572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sz="320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320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+3</m:t>
                      </m:r>
                      <m:r>
                        <a:rPr lang="cs-CZ" sz="3200" b="0" i="1" smtClean="0">
                          <a:latin typeface="Cambria Math"/>
                        </a:rPr>
                        <m:t>𝑥</m:t>
                      </m:r>
                      <m:r>
                        <a:rPr lang="cs-CZ" sz="3200" b="0" i="1" smtClean="0">
                          <a:latin typeface="Cambria Math"/>
                        </a:rPr>
                        <m:t>+6&gt;0</m:t>
                      </m:r>
                    </m:oMath>
                  </m:oMathPara>
                </a14:m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44239" y="678623"/>
                <a:ext cx="3384376" cy="65720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Nadpis 1"/>
          <p:cNvSpPr txBox="1">
            <a:spLocks/>
          </p:cNvSpPr>
          <p:nvPr/>
        </p:nvSpPr>
        <p:spPr>
          <a:xfrm>
            <a:off x="3203849" y="1438048"/>
            <a:ext cx="5256584" cy="62280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Hledáme čísla větší než 0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Nadpis 1"/>
              <p:cNvSpPr txBox="1">
                <a:spLocks/>
              </p:cNvSpPr>
              <p:nvPr/>
            </p:nvSpPr>
            <p:spPr>
              <a:xfrm>
                <a:off x="4320274" y="3356992"/>
                <a:ext cx="4428190" cy="6572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0" i="1" u="dbl" smtClean="0">
                          <a:latin typeface="Cambria Math"/>
                        </a:rPr>
                        <m:t>𝐾</m:t>
                      </m:r>
                      <m:r>
                        <a:rPr lang="cs-CZ" sz="3200" b="0" i="1" u="dbl" smtClean="0">
                          <a:latin typeface="Cambria Math"/>
                        </a:rPr>
                        <m:t>=∅</m:t>
                      </m:r>
                    </m:oMath>
                  </m:oMathPara>
                </a14:m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19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20274" y="3356992"/>
                <a:ext cx="4428190" cy="65720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Ovál 19"/>
          <p:cNvSpPr/>
          <p:nvPr/>
        </p:nvSpPr>
        <p:spPr>
          <a:xfrm>
            <a:off x="8136396" y="678623"/>
            <a:ext cx="504056" cy="688026"/>
          </a:xfrm>
          <a:prstGeom prst="ellipse">
            <a:avLst/>
          </a:prstGeom>
          <a:noFill/>
          <a:ln w="603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 rot="10800000">
            <a:off x="704970" y="3698041"/>
            <a:ext cx="3023857" cy="2393599"/>
          </a:xfrm>
          <a:custGeom>
            <a:avLst/>
            <a:gdLst>
              <a:gd name="connsiteX0" fmla="*/ 0 w 3023857"/>
              <a:gd name="connsiteY0" fmla="*/ 0 h 2394243"/>
              <a:gd name="connsiteX1" fmla="*/ 54321 w 3023857"/>
              <a:gd name="connsiteY1" fmla="*/ 135802 h 2394243"/>
              <a:gd name="connsiteX2" fmla="*/ 90534 w 3023857"/>
              <a:gd name="connsiteY2" fmla="*/ 226337 h 2394243"/>
              <a:gd name="connsiteX3" fmla="*/ 135802 w 3023857"/>
              <a:gd name="connsiteY3" fmla="*/ 371192 h 2394243"/>
              <a:gd name="connsiteX4" fmla="*/ 181069 w 3023857"/>
              <a:gd name="connsiteY4" fmla="*/ 497941 h 2394243"/>
              <a:gd name="connsiteX5" fmla="*/ 235390 w 3023857"/>
              <a:gd name="connsiteY5" fmla="*/ 642796 h 2394243"/>
              <a:gd name="connsiteX6" fmla="*/ 271604 w 3023857"/>
              <a:gd name="connsiteY6" fmla="*/ 760491 h 2394243"/>
              <a:gd name="connsiteX7" fmla="*/ 325924 w 3023857"/>
              <a:gd name="connsiteY7" fmla="*/ 896293 h 2394243"/>
              <a:gd name="connsiteX8" fmla="*/ 371192 w 3023857"/>
              <a:gd name="connsiteY8" fmla="*/ 1004935 h 2394243"/>
              <a:gd name="connsiteX9" fmla="*/ 434566 w 3023857"/>
              <a:gd name="connsiteY9" fmla="*/ 1140737 h 2394243"/>
              <a:gd name="connsiteX10" fmla="*/ 479833 w 3023857"/>
              <a:gd name="connsiteY10" fmla="*/ 1249378 h 2394243"/>
              <a:gd name="connsiteX11" fmla="*/ 534154 w 3023857"/>
              <a:gd name="connsiteY11" fmla="*/ 1348966 h 2394243"/>
              <a:gd name="connsiteX12" fmla="*/ 597528 w 3023857"/>
              <a:gd name="connsiteY12" fmla="*/ 1475715 h 2394243"/>
              <a:gd name="connsiteX13" fmla="*/ 642796 w 3023857"/>
              <a:gd name="connsiteY13" fmla="*/ 1566250 h 2394243"/>
              <a:gd name="connsiteX14" fmla="*/ 715223 w 3023857"/>
              <a:gd name="connsiteY14" fmla="*/ 1692998 h 2394243"/>
              <a:gd name="connsiteX15" fmla="*/ 778598 w 3023857"/>
              <a:gd name="connsiteY15" fmla="*/ 1810693 h 2394243"/>
              <a:gd name="connsiteX16" fmla="*/ 860079 w 3023857"/>
              <a:gd name="connsiteY16" fmla="*/ 1928388 h 2394243"/>
              <a:gd name="connsiteX17" fmla="*/ 941560 w 3023857"/>
              <a:gd name="connsiteY17" fmla="*/ 2018923 h 2394243"/>
              <a:gd name="connsiteX18" fmla="*/ 995881 w 3023857"/>
              <a:gd name="connsiteY18" fmla="*/ 2100404 h 2394243"/>
              <a:gd name="connsiteX19" fmla="*/ 1068309 w 3023857"/>
              <a:gd name="connsiteY19" fmla="*/ 2172832 h 2394243"/>
              <a:gd name="connsiteX20" fmla="*/ 1158843 w 3023857"/>
              <a:gd name="connsiteY20" fmla="*/ 2245259 h 2394243"/>
              <a:gd name="connsiteX21" fmla="*/ 1276538 w 3023857"/>
              <a:gd name="connsiteY21" fmla="*/ 2308634 h 2394243"/>
              <a:gd name="connsiteX22" fmla="*/ 1376126 w 3023857"/>
              <a:gd name="connsiteY22" fmla="*/ 2344848 h 2394243"/>
              <a:gd name="connsiteX23" fmla="*/ 1439501 w 3023857"/>
              <a:gd name="connsiteY23" fmla="*/ 2372008 h 2394243"/>
              <a:gd name="connsiteX24" fmla="*/ 1520982 w 3023857"/>
              <a:gd name="connsiteY24" fmla="*/ 2390115 h 2394243"/>
              <a:gd name="connsiteX25" fmla="*/ 1620570 w 3023857"/>
              <a:gd name="connsiteY25" fmla="*/ 2390115 h 2394243"/>
              <a:gd name="connsiteX26" fmla="*/ 1711105 w 3023857"/>
              <a:gd name="connsiteY26" fmla="*/ 2344848 h 2394243"/>
              <a:gd name="connsiteX27" fmla="*/ 1828800 w 3023857"/>
              <a:gd name="connsiteY27" fmla="*/ 2281473 h 2394243"/>
              <a:gd name="connsiteX28" fmla="*/ 1937441 w 3023857"/>
              <a:gd name="connsiteY28" fmla="*/ 2199992 h 2394243"/>
              <a:gd name="connsiteX29" fmla="*/ 2046083 w 3023857"/>
              <a:gd name="connsiteY29" fmla="*/ 2091351 h 2394243"/>
              <a:gd name="connsiteX30" fmla="*/ 2127564 w 3023857"/>
              <a:gd name="connsiteY30" fmla="*/ 1973656 h 2394243"/>
              <a:gd name="connsiteX31" fmla="*/ 2209045 w 3023857"/>
              <a:gd name="connsiteY31" fmla="*/ 1865014 h 2394243"/>
              <a:gd name="connsiteX32" fmla="*/ 2281473 w 3023857"/>
              <a:gd name="connsiteY32" fmla="*/ 1765426 h 2394243"/>
              <a:gd name="connsiteX33" fmla="*/ 2353901 w 3023857"/>
              <a:gd name="connsiteY33" fmla="*/ 1638677 h 2394243"/>
              <a:gd name="connsiteX34" fmla="*/ 2435382 w 3023857"/>
              <a:gd name="connsiteY34" fmla="*/ 1502875 h 2394243"/>
              <a:gd name="connsiteX35" fmla="*/ 2507810 w 3023857"/>
              <a:gd name="connsiteY35" fmla="*/ 1358020 h 2394243"/>
              <a:gd name="connsiteX36" fmla="*/ 2571184 w 3023857"/>
              <a:gd name="connsiteY36" fmla="*/ 1222218 h 2394243"/>
              <a:gd name="connsiteX37" fmla="*/ 2643612 w 3023857"/>
              <a:gd name="connsiteY37" fmla="*/ 1068309 h 2394243"/>
              <a:gd name="connsiteX38" fmla="*/ 2706986 w 3023857"/>
              <a:gd name="connsiteY38" fmla="*/ 896293 h 2394243"/>
              <a:gd name="connsiteX39" fmla="*/ 2761307 w 3023857"/>
              <a:gd name="connsiteY39" fmla="*/ 742384 h 2394243"/>
              <a:gd name="connsiteX40" fmla="*/ 2815627 w 3023857"/>
              <a:gd name="connsiteY40" fmla="*/ 615636 h 2394243"/>
              <a:gd name="connsiteX41" fmla="*/ 2888055 w 3023857"/>
              <a:gd name="connsiteY41" fmla="*/ 416459 h 2394243"/>
              <a:gd name="connsiteX42" fmla="*/ 2933323 w 3023857"/>
              <a:gd name="connsiteY42" fmla="*/ 280657 h 2394243"/>
              <a:gd name="connsiteX43" fmla="*/ 2969536 w 3023857"/>
              <a:gd name="connsiteY43" fmla="*/ 172016 h 2394243"/>
              <a:gd name="connsiteX44" fmla="*/ 3023857 w 3023857"/>
              <a:gd name="connsiteY44" fmla="*/ 0 h 2394243"/>
              <a:gd name="connsiteX0" fmla="*/ 0 w 3023857"/>
              <a:gd name="connsiteY0" fmla="*/ 0 h 2395554"/>
              <a:gd name="connsiteX1" fmla="*/ 54321 w 3023857"/>
              <a:gd name="connsiteY1" fmla="*/ 135802 h 2395554"/>
              <a:gd name="connsiteX2" fmla="*/ 90534 w 3023857"/>
              <a:gd name="connsiteY2" fmla="*/ 226337 h 2395554"/>
              <a:gd name="connsiteX3" fmla="*/ 135802 w 3023857"/>
              <a:gd name="connsiteY3" fmla="*/ 371192 h 2395554"/>
              <a:gd name="connsiteX4" fmla="*/ 181069 w 3023857"/>
              <a:gd name="connsiteY4" fmla="*/ 497941 h 2395554"/>
              <a:gd name="connsiteX5" fmla="*/ 235390 w 3023857"/>
              <a:gd name="connsiteY5" fmla="*/ 642796 h 2395554"/>
              <a:gd name="connsiteX6" fmla="*/ 271604 w 3023857"/>
              <a:gd name="connsiteY6" fmla="*/ 760491 h 2395554"/>
              <a:gd name="connsiteX7" fmla="*/ 325924 w 3023857"/>
              <a:gd name="connsiteY7" fmla="*/ 896293 h 2395554"/>
              <a:gd name="connsiteX8" fmla="*/ 371192 w 3023857"/>
              <a:gd name="connsiteY8" fmla="*/ 1004935 h 2395554"/>
              <a:gd name="connsiteX9" fmla="*/ 434566 w 3023857"/>
              <a:gd name="connsiteY9" fmla="*/ 1140737 h 2395554"/>
              <a:gd name="connsiteX10" fmla="*/ 479833 w 3023857"/>
              <a:gd name="connsiteY10" fmla="*/ 1249378 h 2395554"/>
              <a:gd name="connsiteX11" fmla="*/ 534154 w 3023857"/>
              <a:gd name="connsiteY11" fmla="*/ 1348966 h 2395554"/>
              <a:gd name="connsiteX12" fmla="*/ 597528 w 3023857"/>
              <a:gd name="connsiteY12" fmla="*/ 1475715 h 2395554"/>
              <a:gd name="connsiteX13" fmla="*/ 642796 w 3023857"/>
              <a:gd name="connsiteY13" fmla="*/ 1566250 h 2395554"/>
              <a:gd name="connsiteX14" fmla="*/ 715223 w 3023857"/>
              <a:gd name="connsiteY14" fmla="*/ 1692998 h 2395554"/>
              <a:gd name="connsiteX15" fmla="*/ 778598 w 3023857"/>
              <a:gd name="connsiteY15" fmla="*/ 1810693 h 2395554"/>
              <a:gd name="connsiteX16" fmla="*/ 860079 w 3023857"/>
              <a:gd name="connsiteY16" fmla="*/ 1928388 h 2395554"/>
              <a:gd name="connsiteX17" fmla="*/ 941560 w 3023857"/>
              <a:gd name="connsiteY17" fmla="*/ 2018923 h 2395554"/>
              <a:gd name="connsiteX18" fmla="*/ 995881 w 3023857"/>
              <a:gd name="connsiteY18" fmla="*/ 2100404 h 2395554"/>
              <a:gd name="connsiteX19" fmla="*/ 1068309 w 3023857"/>
              <a:gd name="connsiteY19" fmla="*/ 2172832 h 2395554"/>
              <a:gd name="connsiteX20" fmla="*/ 1158843 w 3023857"/>
              <a:gd name="connsiteY20" fmla="*/ 2245259 h 2395554"/>
              <a:gd name="connsiteX21" fmla="*/ 1276538 w 3023857"/>
              <a:gd name="connsiteY21" fmla="*/ 2308634 h 2395554"/>
              <a:gd name="connsiteX22" fmla="*/ 1376126 w 3023857"/>
              <a:gd name="connsiteY22" fmla="*/ 2344848 h 2395554"/>
              <a:gd name="connsiteX23" fmla="*/ 1439501 w 3023857"/>
              <a:gd name="connsiteY23" fmla="*/ 2372008 h 2395554"/>
              <a:gd name="connsiteX24" fmla="*/ 1520982 w 3023857"/>
              <a:gd name="connsiteY24" fmla="*/ 2390115 h 2395554"/>
              <a:gd name="connsiteX25" fmla="*/ 1620570 w 3023857"/>
              <a:gd name="connsiteY25" fmla="*/ 2390115 h 2395554"/>
              <a:gd name="connsiteX26" fmla="*/ 1756372 w 3023857"/>
              <a:gd name="connsiteY26" fmla="*/ 2326741 h 2395554"/>
              <a:gd name="connsiteX27" fmla="*/ 1828800 w 3023857"/>
              <a:gd name="connsiteY27" fmla="*/ 2281473 h 2395554"/>
              <a:gd name="connsiteX28" fmla="*/ 1937441 w 3023857"/>
              <a:gd name="connsiteY28" fmla="*/ 2199992 h 2395554"/>
              <a:gd name="connsiteX29" fmla="*/ 2046083 w 3023857"/>
              <a:gd name="connsiteY29" fmla="*/ 2091351 h 2395554"/>
              <a:gd name="connsiteX30" fmla="*/ 2127564 w 3023857"/>
              <a:gd name="connsiteY30" fmla="*/ 1973656 h 2395554"/>
              <a:gd name="connsiteX31" fmla="*/ 2209045 w 3023857"/>
              <a:gd name="connsiteY31" fmla="*/ 1865014 h 2395554"/>
              <a:gd name="connsiteX32" fmla="*/ 2281473 w 3023857"/>
              <a:gd name="connsiteY32" fmla="*/ 1765426 h 2395554"/>
              <a:gd name="connsiteX33" fmla="*/ 2353901 w 3023857"/>
              <a:gd name="connsiteY33" fmla="*/ 1638677 h 2395554"/>
              <a:gd name="connsiteX34" fmla="*/ 2435382 w 3023857"/>
              <a:gd name="connsiteY34" fmla="*/ 1502875 h 2395554"/>
              <a:gd name="connsiteX35" fmla="*/ 2507810 w 3023857"/>
              <a:gd name="connsiteY35" fmla="*/ 1358020 h 2395554"/>
              <a:gd name="connsiteX36" fmla="*/ 2571184 w 3023857"/>
              <a:gd name="connsiteY36" fmla="*/ 1222218 h 2395554"/>
              <a:gd name="connsiteX37" fmla="*/ 2643612 w 3023857"/>
              <a:gd name="connsiteY37" fmla="*/ 1068309 h 2395554"/>
              <a:gd name="connsiteX38" fmla="*/ 2706986 w 3023857"/>
              <a:gd name="connsiteY38" fmla="*/ 896293 h 2395554"/>
              <a:gd name="connsiteX39" fmla="*/ 2761307 w 3023857"/>
              <a:gd name="connsiteY39" fmla="*/ 742384 h 2395554"/>
              <a:gd name="connsiteX40" fmla="*/ 2815627 w 3023857"/>
              <a:gd name="connsiteY40" fmla="*/ 615636 h 2395554"/>
              <a:gd name="connsiteX41" fmla="*/ 2888055 w 3023857"/>
              <a:gd name="connsiteY41" fmla="*/ 416459 h 2395554"/>
              <a:gd name="connsiteX42" fmla="*/ 2933323 w 3023857"/>
              <a:gd name="connsiteY42" fmla="*/ 280657 h 2395554"/>
              <a:gd name="connsiteX43" fmla="*/ 2969536 w 3023857"/>
              <a:gd name="connsiteY43" fmla="*/ 172016 h 2395554"/>
              <a:gd name="connsiteX44" fmla="*/ 3023857 w 3023857"/>
              <a:gd name="connsiteY44" fmla="*/ 0 h 2395554"/>
              <a:gd name="connsiteX0" fmla="*/ 0 w 3023857"/>
              <a:gd name="connsiteY0" fmla="*/ 0 h 2395554"/>
              <a:gd name="connsiteX1" fmla="*/ 54321 w 3023857"/>
              <a:gd name="connsiteY1" fmla="*/ 135802 h 2395554"/>
              <a:gd name="connsiteX2" fmla="*/ 90534 w 3023857"/>
              <a:gd name="connsiteY2" fmla="*/ 226337 h 2395554"/>
              <a:gd name="connsiteX3" fmla="*/ 135802 w 3023857"/>
              <a:gd name="connsiteY3" fmla="*/ 371192 h 2395554"/>
              <a:gd name="connsiteX4" fmla="*/ 181069 w 3023857"/>
              <a:gd name="connsiteY4" fmla="*/ 497941 h 2395554"/>
              <a:gd name="connsiteX5" fmla="*/ 235390 w 3023857"/>
              <a:gd name="connsiteY5" fmla="*/ 642796 h 2395554"/>
              <a:gd name="connsiteX6" fmla="*/ 271604 w 3023857"/>
              <a:gd name="connsiteY6" fmla="*/ 760491 h 2395554"/>
              <a:gd name="connsiteX7" fmla="*/ 325924 w 3023857"/>
              <a:gd name="connsiteY7" fmla="*/ 896293 h 2395554"/>
              <a:gd name="connsiteX8" fmla="*/ 371192 w 3023857"/>
              <a:gd name="connsiteY8" fmla="*/ 1004935 h 2395554"/>
              <a:gd name="connsiteX9" fmla="*/ 434566 w 3023857"/>
              <a:gd name="connsiteY9" fmla="*/ 1140737 h 2395554"/>
              <a:gd name="connsiteX10" fmla="*/ 479833 w 3023857"/>
              <a:gd name="connsiteY10" fmla="*/ 1249378 h 2395554"/>
              <a:gd name="connsiteX11" fmla="*/ 534154 w 3023857"/>
              <a:gd name="connsiteY11" fmla="*/ 1348966 h 2395554"/>
              <a:gd name="connsiteX12" fmla="*/ 570368 w 3023857"/>
              <a:gd name="connsiteY12" fmla="*/ 1448554 h 2395554"/>
              <a:gd name="connsiteX13" fmla="*/ 642796 w 3023857"/>
              <a:gd name="connsiteY13" fmla="*/ 1566250 h 2395554"/>
              <a:gd name="connsiteX14" fmla="*/ 715223 w 3023857"/>
              <a:gd name="connsiteY14" fmla="*/ 1692998 h 2395554"/>
              <a:gd name="connsiteX15" fmla="*/ 778598 w 3023857"/>
              <a:gd name="connsiteY15" fmla="*/ 1810693 h 2395554"/>
              <a:gd name="connsiteX16" fmla="*/ 860079 w 3023857"/>
              <a:gd name="connsiteY16" fmla="*/ 1928388 h 2395554"/>
              <a:gd name="connsiteX17" fmla="*/ 941560 w 3023857"/>
              <a:gd name="connsiteY17" fmla="*/ 2018923 h 2395554"/>
              <a:gd name="connsiteX18" fmla="*/ 995881 w 3023857"/>
              <a:gd name="connsiteY18" fmla="*/ 2100404 h 2395554"/>
              <a:gd name="connsiteX19" fmla="*/ 1068309 w 3023857"/>
              <a:gd name="connsiteY19" fmla="*/ 2172832 h 2395554"/>
              <a:gd name="connsiteX20" fmla="*/ 1158843 w 3023857"/>
              <a:gd name="connsiteY20" fmla="*/ 2245259 h 2395554"/>
              <a:gd name="connsiteX21" fmla="*/ 1276538 w 3023857"/>
              <a:gd name="connsiteY21" fmla="*/ 2308634 h 2395554"/>
              <a:gd name="connsiteX22" fmla="*/ 1376126 w 3023857"/>
              <a:gd name="connsiteY22" fmla="*/ 2344848 h 2395554"/>
              <a:gd name="connsiteX23" fmla="*/ 1439501 w 3023857"/>
              <a:gd name="connsiteY23" fmla="*/ 2372008 h 2395554"/>
              <a:gd name="connsiteX24" fmla="*/ 1520982 w 3023857"/>
              <a:gd name="connsiteY24" fmla="*/ 2390115 h 2395554"/>
              <a:gd name="connsiteX25" fmla="*/ 1620570 w 3023857"/>
              <a:gd name="connsiteY25" fmla="*/ 2390115 h 2395554"/>
              <a:gd name="connsiteX26" fmla="*/ 1756372 w 3023857"/>
              <a:gd name="connsiteY26" fmla="*/ 2326741 h 2395554"/>
              <a:gd name="connsiteX27" fmla="*/ 1828800 w 3023857"/>
              <a:gd name="connsiteY27" fmla="*/ 2281473 h 2395554"/>
              <a:gd name="connsiteX28" fmla="*/ 1937441 w 3023857"/>
              <a:gd name="connsiteY28" fmla="*/ 2199992 h 2395554"/>
              <a:gd name="connsiteX29" fmla="*/ 2046083 w 3023857"/>
              <a:gd name="connsiteY29" fmla="*/ 2091351 h 2395554"/>
              <a:gd name="connsiteX30" fmla="*/ 2127564 w 3023857"/>
              <a:gd name="connsiteY30" fmla="*/ 1973656 h 2395554"/>
              <a:gd name="connsiteX31" fmla="*/ 2209045 w 3023857"/>
              <a:gd name="connsiteY31" fmla="*/ 1865014 h 2395554"/>
              <a:gd name="connsiteX32" fmla="*/ 2281473 w 3023857"/>
              <a:gd name="connsiteY32" fmla="*/ 1765426 h 2395554"/>
              <a:gd name="connsiteX33" fmla="*/ 2353901 w 3023857"/>
              <a:gd name="connsiteY33" fmla="*/ 1638677 h 2395554"/>
              <a:gd name="connsiteX34" fmla="*/ 2435382 w 3023857"/>
              <a:gd name="connsiteY34" fmla="*/ 1502875 h 2395554"/>
              <a:gd name="connsiteX35" fmla="*/ 2507810 w 3023857"/>
              <a:gd name="connsiteY35" fmla="*/ 1358020 h 2395554"/>
              <a:gd name="connsiteX36" fmla="*/ 2571184 w 3023857"/>
              <a:gd name="connsiteY36" fmla="*/ 1222218 h 2395554"/>
              <a:gd name="connsiteX37" fmla="*/ 2643612 w 3023857"/>
              <a:gd name="connsiteY37" fmla="*/ 1068309 h 2395554"/>
              <a:gd name="connsiteX38" fmla="*/ 2706986 w 3023857"/>
              <a:gd name="connsiteY38" fmla="*/ 896293 h 2395554"/>
              <a:gd name="connsiteX39" fmla="*/ 2761307 w 3023857"/>
              <a:gd name="connsiteY39" fmla="*/ 742384 h 2395554"/>
              <a:gd name="connsiteX40" fmla="*/ 2815627 w 3023857"/>
              <a:gd name="connsiteY40" fmla="*/ 615636 h 2395554"/>
              <a:gd name="connsiteX41" fmla="*/ 2888055 w 3023857"/>
              <a:gd name="connsiteY41" fmla="*/ 416459 h 2395554"/>
              <a:gd name="connsiteX42" fmla="*/ 2933323 w 3023857"/>
              <a:gd name="connsiteY42" fmla="*/ 280657 h 2395554"/>
              <a:gd name="connsiteX43" fmla="*/ 2969536 w 3023857"/>
              <a:gd name="connsiteY43" fmla="*/ 172016 h 2395554"/>
              <a:gd name="connsiteX44" fmla="*/ 3023857 w 3023857"/>
              <a:gd name="connsiteY44" fmla="*/ 0 h 2395554"/>
              <a:gd name="connsiteX0" fmla="*/ 0 w 3023857"/>
              <a:gd name="connsiteY0" fmla="*/ 0 h 2393599"/>
              <a:gd name="connsiteX1" fmla="*/ 54321 w 3023857"/>
              <a:gd name="connsiteY1" fmla="*/ 135802 h 2393599"/>
              <a:gd name="connsiteX2" fmla="*/ 90534 w 3023857"/>
              <a:gd name="connsiteY2" fmla="*/ 226337 h 2393599"/>
              <a:gd name="connsiteX3" fmla="*/ 135802 w 3023857"/>
              <a:gd name="connsiteY3" fmla="*/ 371192 h 2393599"/>
              <a:gd name="connsiteX4" fmla="*/ 181069 w 3023857"/>
              <a:gd name="connsiteY4" fmla="*/ 497941 h 2393599"/>
              <a:gd name="connsiteX5" fmla="*/ 235390 w 3023857"/>
              <a:gd name="connsiteY5" fmla="*/ 642796 h 2393599"/>
              <a:gd name="connsiteX6" fmla="*/ 271604 w 3023857"/>
              <a:gd name="connsiteY6" fmla="*/ 760491 h 2393599"/>
              <a:gd name="connsiteX7" fmla="*/ 325924 w 3023857"/>
              <a:gd name="connsiteY7" fmla="*/ 896293 h 2393599"/>
              <a:gd name="connsiteX8" fmla="*/ 371192 w 3023857"/>
              <a:gd name="connsiteY8" fmla="*/ 1004935 h 2393599"/>
              <a:gd name="connsiteX9" fmla="*/ 434566 w 3023857"/>
              <a:gd name="connsiteY9" fmla="*/ 1140737 h 2393599"/>
              <a:gd name="connsiteX10" fmla="*/ 479833 w 3023857"/>
              <a:gd name="connsiteY10" fmla="*/ 1249378 h 2393599"/>
              <a:gd name="connsiteX11" fmla="*/ 534154 w 3023857"/>
              <a:gd name="connsiteY11" fmla="*/ 1348966 h 2393599"/>
              <a:gd name="connsiteX12" fmla="*/ 570368 w 3023857"/>
              <a:gd name="connsiteY12" fmla="*/ 1448554 h 2393599"/>
              <a:gd name="connsiteX13" fmla="*/ 642796 w 3023857"/>
              <a:gd name="connsiteY13" fmla="*/ 1566250 h 2393599"/>
              <a:gd name="connsiteX14" fmla="*/ 715223 w 3023857"/>
              <a:gd name="connsiteY14" fmla="*/ 1692998 h 2393599"/>
              <a:gd name="connsiteX15" fmla="*/ 778598 w 3023857"/>
              <a:gd name="connsiteY15" fmla="*/ 1810693 h 2393599"/>
              <a:gd name="connsiteX16" fmla="*/ 860079 w 3023857"/>
              <a:gd name="connsiteY16" fmla="*/ 1928388 h 2393599"/>
              <a:gd name="connsiteX17" fmla="*/ 941560 w 3023857"/>
              <a:gd name="connsiteY17" fmla="*/ 2018923 h 2393599"/>
              <a:gd name="connsiteX18" fmla="*/ 995881 w 3023857"/>
              <a:gd name="connsiteY18" fmla="*/ 2100404 h 2393599"/>
              <a:gd name="connsiteX19" fmla="*/ 1068309 w 3023857"/>
              <a:gd name="connsiteY19" fmla="*/ 2172832 h 2393599"/>
              <a:gd name="connsiteX20" fmla="*/ 1158843 w 3023857"/>
              <a:gd name="connsiteY20" fmla="*/ 2245259 h 2393599"/>
              <a:gd name="connsiteX21" fmla="*/ 1276538 w 3023857"/>
              <a:gd name="connsiteY21" fmla="*/ 2308634 h 2393599"/>
              <a:gd name="connsiteX22" fmla="*/ 1376126 w 3023857"/>
              <a:gd name="connsiteY22" fmla="*/ 2344848 h 2393599"/>
              <a:gd name="connsiteX23" fmla="*/ 1439501 w 3023857"/>
              <a:gd name="connsiteY23" fmla="*/ 2372008 h 2393599"/>
              <a:gd name="connsiteX24" fmla="*/ 1520982 w 3023857"/>
              <a:gd name="connsiteY24" fmla="*/ 2390115 h 2393599"/>
              <a:gd name="connsiteX25" fmla="*/ 1620570 w 3023857"/>
              <a:gd name="connsiteY25" fmla="*/ 2390115 h 2393599"/>
              <a:gd name="connsiteX26" fmla="*/ 1747318 w 3023857"/>
              <a:gd name="connsiteY26" fmla="*/ 2353901 h 2393599"/>
              <a:gd name="connsiteX27" fmla="*/ 1828800 w 3023857"/>
              <a:gd name="connsiteY27" fmla="*/ 2281473 h 2393599"/>
              <a:gd name="connsiteX28" fmla="*/ 1937441 w 3023857"/>
              <a:gd name="connsiteY28" fmla="*/ 2199992 h 2393599"/>
              <a:gd name="connsiteX29" fmla="*/ 2046083 w 3023857"/>
              <a:gd name="connsiteY29" fmla="*/ 2091351 h 2393599"/>
              <a:gd name="connsiteX30" fmla="*/ 2127564 w 3023857"/>
              <a:gd name="connsiteY30" fmla="*/ 1973656 h 2393599"/>
              <a:gd name="connsiteX31" fmla="*/ 2209045 w 3023857"/>
              <a:gd name="connsiteY31" fmla="*/ 1865014 h 2393599"/>
              <a:gd name="connsiteX32" fmla="*/ 2281473 w 3023857"/>
              <a:gd name="connsiteY32" fmla="*/ 1765426 h 2393599"/>
              <a:gd name="connsiteX33" fmla="*/ 2353901 w 3023857"/>
              <a:gd name="connsiteY33" fmla="*/ 1638677 h 2393599"/>
              <a:gd name="connsiteX34" fmla="*/ 2435382 w 3023857"/>
              <a:gd name="connsiteY34" fmla="*/ 1502875 h 2393599"/>
              <a:gd name="connsiteX35" fmla="*/ 2507810 w 3023857"/>
              <a:gd name="connsiteY35" fmla="*/ 1358020 h 2393599"/>
              <a:gd name="connsiteX36" fmla="*/ 2571184 w 3023857"/>
              <a:gd name="connsiteY36" fmla="*/ 1222218 h 2393599"/>
              <a:gd name="connsiteX37" fmla="*/ 2643612 w 3023857"/>
              <a:gd name="connsiteY37" fmla="*/ 1068309 h 2393599"/>
              <a:gd name="connsiteX38" fmla="*/ 2706986 w 3023857"/>
              <a:gd name="connsiteY38" fmla="*/ 896293 h 2393599"/>
              <a:gd name="connsiteX39" fmla="*/ 2761307 w 3023857"/>
              <a:gd name="connsiteY39" fmla="*/ 742384 h 2393599"/>
              <a:gd name="connsiteX40" fmla="*/ 2815627 w 3023857"/>
              <a:gd name="connsiteY40" fmla="*/ 615636 h 2393599"/>
              <a:gd name="connsiteX41" fmla="*/ 2888055 w 3023857"/>
              <a:gd name="connsiteY41" fmla="*/ 416459 h 2393599"/>
              <a:gd name="connsiteX42" fmla="*/ 2933323 w 3023857"/>
              <a:gd name="connsiteY42" fmla="*/ 280657 h 2393599"/>
              <a:gd name="connsiteX43" fmla="*/ 2969536 w 3023857"/>
              <a:gd name="connsiteY43" fmla="*/ 172016 h 2393599"/>
              <a:gd name="connsiteX44" fmla="*/ 3023857 w 3023857"/>
              <a:gd name="connsiteY44" fmla="*/ 0 h 2393599"/>
              <a:gd name="connsiteX0" fmla="*/ 0 w 3023857"/>
              <a:gd name="connsiteY0" fmla="*/ 0 h 2393599"/>
              <a:gd name="connsiteX1" fmla="*/ 54321 w 3023857"/>
              <a:gd name="connsiteY1" fmla="*/ 135802 h 2393599"/>
              <a:gd name="connsiteX2" fmla="*/ 90534 w 3023857"/>
              <a:gd name="connsiteY2" fmla="*/ 226337 h 2393599"/>
              <a:gd name="connsiteX3" fmla="*/ 135802 w 3023857"/>
              <a:gd name="connsiteY3" fmla="*/ 371192 h 2393599"/>
              <a:gd name="connsiteX4" fmla="*/ 181069 w 3023857"/>
              <a:gd name="connsiteY4" fmla="*/ 497941 h 2393599"/>
              <a:gd name="connsiteX5" fmla="*/ 235390 w 3023857"/>
              <a:gd name="connsiteY5" fmla="*/ 642796 h 2393599"/>
              <a:gd name="connsiteX6" fmla="*/ 271604 w 3023857"/>
              <a:gd name="connsiteY6" fmla="*/ 760491 h 2393599"/>
              <a:gd name="connsiteX7" fmla="*/ 325924 w 3023857"/>
              <a:gd name="connsiteY7" fmla="*/ 896293 h 2393599"/>
              <a:gd name="connsiteX8" fmla="*/ 371192 w 3023857"/>
              <a:gd name="connsiteY8" fmla="*/ 1004935 h 2393599"/>
              <a:gd name="connsiteX9" fmla="*/ 434566 w 3023857"/>
              <a:gd name="connsiteY9" fmla="*/ 1140737 h 2393599"/>
              <a:gd name="connsiteX10" fmla="*/ 479833 w 3023857"/>
              <a:gd name="connsiteY10" fmla="*/ 1249378 h 2393599"/>
              <a:gd name="connsiteX11" fmla="*/ 534154 w 3023857"/>
              <a:gd name="connsiteY11" fmla="*/ 1348966 h 2393599"/>
              <a:gd name="connsiteX12" fmla="*/ 570368 w 3023857"/>
              <a:gd name="connsiteY12" fmla="*/ 1448554 h 2393599"/>
              <a:gd name="connsiteX13" fmla="*/ 642796 w 3023857"/>
              <a:gd name="connsiteY13" fmla="*/ 1566250 h 2393599"/>
              <a:gd name="connsiteX14" fmla="*/ 715223 w 3023857"/>
              <a:gd name="connsiteY14" fmla="*/ 1692998 h 2393599"/>
              <a:gd name="connsiteX15" fmla="*/ 778598 w 3023857"/>
              <a:gd name="connsiteY15" fmla="*/ 1810693 h 2393599"/>
              <a:gd name="connsiteX16" fmla="*/ 860079 w 3023857"/>
              <a:gd name="connsiteY16" fmla="*/ 1928388 h 2393599"/>
              <a:gd name="connsiteX17" fmla="*/ 941560 w 3023857"/>
              <a:gd name="connsiteY17" fmla="*/ 2018923 h 2393599"/>
              <a:gd name="connsiteX18" fmla="*/ 995881 w 3023857"/>
              <a:gd name="connsiteY18" fmla="*/ 2100404 h 2393599"/>
              <a:gd name="connsiteX19" fmla="*/ 1068309 w 3023857"/>
              <a:gd name="connsiteY19" fmla="*/ 2172832 h 2393599"/>
              <a:gd name="connsiteX20" fmla="*/ 1158843 w 3023857"/>
              <a:gd name="connsiteY20" fmla="*/ 2245259 h 2393599"/>
              <a:gd name="connsiteX21" fmla="*/ 1276538 w 3023857"/>
              <a:gd name="connsiteY21" fmla="*/ 2308634 h 2393599"/>
              <a:gd name="connsiteX22" fmla="*/ 1376126 w 3023857"/>
              <a:gd name="connsiteY22" fmla="*/ 2344848 h 2393599"/>
              <a:gd name="connsiteX23" fmla="*/ 1439501 w 3023857"/>
              <a:gd name="connsiteY23" fmla="*/ 2372008 h 2393599"/>
              <a:gd name="connsiteX24" fmla="*/ 1520982 w 3023857"/>
              <a:gd name="connsiteY24" fmla="*/ 2390115 h 2393599"/>
              <a:gd name="connsiteX25" fmla="*/ 1620570 w 3023857"/>
              <a:gd name="connsiteY25" fmla="*/ 2390115 h 2393599"/>
              <a:gd name="connsiteX26" fmla="*/ 1747318 w 3023857"/>
              <a:gd name="connsiteY26" fmla="*/ 2353901 h 2393599"/>
              <a:gd name="connsiteX27" fmla="*/ 1865013 w 3023857"/>
              <a:gd name="connsiteY27" fmla="*/ 2272419 h 2393599"/>
              <a:gd name="connsiteX28" fmla="*/ 1937441 w 3023857"/>
              <a:gd name="connsiteY28" fmla="*/ 2199992 h 2393599"/>
              <a:gd name="connsiteX29" fmla="*/ 2046083 w 3023857"/>
              <a:gd name="connsiteY29" fmla="*/ 2091351 h 2393599"/>
              <a:gd name="connsiteX30" fmla="*/ 2127564 w 3023857"/>
              <a:gd name="connsiteY30" fmla="*/ 1973656 h 2393599"/>
              <a:gd name="connsiteX31" fmla="*/ 2209045 w 3023857"/>
              <a:gd name="connsiteY31" fmla="*/ 1865014 h 2393599"/>
              <a:gd name="connsiteX32" fmla="*/ 2281473 w 3023857"/>
              <a:gd name="connsiteY32" fmla="*/ 1765426 h 2393599"/>
              <a:gd name="connsiteX33" fmla="*/ 2353901 w 3023857"/>
              <a:gd name="connsiteY33" fmla="*/ 1638677 h 2393599"/>
              <a:gd name="connsiteX34" fmla="*/ 2435382 w 3023857"/>
              <a:gd name="connsiteY34" fmla="*/ 1502875 h 2393599"/>
              <a:gd name="connsiteX35" fmla="*/ 2507810 w 3023857"/>
              <a:gd name="connsiteY35" fmla="*/ 1358020 h 2393599"/>
              <a:gd name="connsiteX36" fmla="*/ 2571184 w 3023857"/>
              <a:gd name="connsiteY36" fmla="*/ 1222218 h 2393599"/>
              <a:gd name="connsiteX37" fmla="*/ 2643612 w 3023857"/>
              <a:gd name="connsiteY37" fmla="*/ 1068309 h 2393599"/>
              <a:gd name="connsiteX38" fmla="*/ 2706986 w 3023857"/>
              <a:gd name="connsiteY38" fmla="*/ 896293 h 2393599"/>
              <a:gd name="connsiteX39" fmla="*/ 2761307 w 3023857"/>
              <a:gd name="connsiteY39" fmla="*/ 742384 h 2393599"/>
              <a:gd name="connsiteX40" fmla="*/ 2815627 w 3023857"/>
              <a:gd name="connsiteY40" fmla="*/ 615636 h 2393599"/>
              <a:gd name="connsiteX41" fmla="*/ 2888055 w 3023857"/>
              <a:gd name="connsiteY41" fmla="*/ 416459 h 2393599"/>
              <a:gd name="connsiteX42" fmla="*/ 2933323 w 3023857"/>
              <a:gd name="connsiteY42" fmla="*/ 280657 h 2393599"/>
              <a:gd name="connsiteX43" fmla="*/ 2969536 w 3023857"/>
              <a:gd name="connsiteY43" fmla="*/ 172016 h 2393599"/>
              <a:gd name="connsiteX44" fmla="*/ 3023857 w 3023857"/>
              <a:gd name="connsiteY44" fmla="*/ 0 h 2393599"/>
              <a:gd name="connsiteX0" fmla="*/ 0 w 3023857"/>
              <a:gd name="connsiteY0" fmla="*/ 0 h 2393599"/>
              <a:gd name="connsiteX1" fmla="*/ 54321 w 3023857"/>
              <a:gd name="connsiteY1" fmla="*/ 135802 h 2393599"/>
              <a:gd name="connsiteX2" fmla="*/ 90534 w 3023857"/>
              <a:gd name="connsiteY2" fmla="*/ 226337 h 2393599"/>
              <a:gd name="connsiteX3" fmla="*/ 135802 w 3023857"/>
              <a:gd name="connsiteY3" fmla="*/ 371192 h 2393599"/>
              <a:gd name="connsiteX4" fmla="*/ 181069 w 3023857"/>
              <a:gd name="connsiteY4" fmla="*/ 497941 h 2393599"/>
              <a:gd name="connsiteX5" fmla="*/ 235390 w 3023857"/>
              <a:gd name="connsiteY5" fmla="*/ 642796 h 2393599"/>
              <a:gd name="connsiteX6" fmla="*/ 271604 w 3023857"/>
              <a:gd name="connsiteY6" fmla="*/ 760491 h 2393599"/>
              <a:gd name="connsiteX7" fmla="*/ 325924 w 3023857"/>
              <a:gd name="connsiteY7" fmla="*/ 896293 h 2393599"/>
              <a:gd name="connsiteX8" fmla="*/ 371192 w 3023857"/>
              <a:gd name="connsiteY8" fmla="*/ 1004935 h 2393599"/>
              <a:gd name="connsiteX9" fmla="*/ 434566 w 3023857"/>
              <a:gd name="connsiteY9" fmla="*/ 1140737 h 2393599"/>
              <a:gd name="connsiteX10" fmla="*/ 479833 w 3023857"/>
              <a:gd name="connsiteY10" fmla="*/ 1249378 h 2393599"/>
              <a:gd name="connsiteX11" fmla="*/ 534154 w 3023857"/>
              <a:gd name="connsiteY11" fmla="*/ 1348966 h 2393599"/>
              <a:gd name="connsiteX12" fmla="*/ 570368 w 3023857"/>
              <a:gd name="connsiteY12" fmla="*/ 1448554 h 2393599"/>
              <a:gd name="connsiteX13" fmla="*/ 642796 w 3023857"/>
              <a:gd name="connsiteY13" fmla="*/ 1566250 h 2393599"/>
              <a:gd name="connsiteX14" fmla="*/ 715223 w 3023857"/>
              <a:gd name="connsiteY14" fmla="*/ 1692998 h 2393599"/>
              <a:gd name="connsiteX15" fmla="*/ 778598 w 3023857"/>
              <a:gd name="connsiteY15" fmla="*/ 1810693 h 2393599"/>
              <a:gd name="connsiteX16" fmla="*/ 860079 w 3023857"/>
              <a:gd name="connsiteY16" fmla="*/ 1928388 h 2393599"/>
              <a:gd name="connsiteX17" fmla="*/ 941560 w 3023857"/>
              <a:gd name="connsiteY17" fmla="*/ 2018923 h 2393599"/>
              <a:gd name="connsiteX18" fmla="*/ 995881 w 3023857"/>
              <a:gd name="connsiteY18" fmla="*/ 2100404 h 2393599"/>
              <a:gd name="connsiteX19" fmla="*/ 1068309 w 3023857"/>
              <a:gd name="connsiteY19" fmla="*/ 2172832 h 2393599"/>
              <a:gd name="connsiteX20" fmla="*/ 1158843 w 3023857"/>
              <a:gd name="connsiteY20" fmla="*/ 2245259 h 2393599"/>
              <a:gd name="connsiteX21" fmla="*/ 1276538 w 3023857"/>
              <a:gd name="connsiteY21" fmla="*/ 2308634 h 2393599"/>
              <a:gd name="connsiteX22" fmla="*/ 1376126 w 3023857"/>
              <a:gd name="connsiteY22" fmla="*/ 2344848 h 2393599"/>
              <a:gd name="connsiteX23" fmla="*/ 1439501 w 3023857"/>
              <a:gd name="connsiteY23" fmla="*/ 2372008 h 2393599"/>
              <a:gd name="connsiteX24" fmla="*/ 1520982 w 3023857"/>
              <a:gd name="connsiteY24" fmla="*/ 2390115 h 2393599"/>
              <a:gd name="connsiteX25" fmla="*/ 1620570 w 3023857"/>
              <a:gd name="connsiteY25" fmla="*/ 2390115 h 2393599"/>
              <a:gd name="connsiteX26" fmla="*/ 1747318 w 3023857"/>
              <a:gd name="connsiteY26" fmla="*/ 2353901 h 2393599"/>
              <a:gd name="connsiteX27" fmla="*/ 1865013 w 3023857"/>
              <a:gd name="connsiteY27" fmla="*/ 2272419 h 2393599"/>
              <a:gd name="connsiteX28" fmla="*/ 1973655 w 3023857"/>
              <a:gd name="connsiteY28" fmla="*/ 2190938 h 2393599"/>
              <a:gd name="connsiteX29" fmla="*/ 2046083 w 3023857"/>
              <a:gd name="connsiteY29" fmla="*/ 2091351 h 2393599"/>
              <a:gd name="connsiteX30" fmla="*/ 2127564 w 3023857"/>
              <a:gd name="connsiteY30" fmla="*/ 1973656 h 2393599"/>
              <a:gd name="connsiteX31" fmla="*/ 2209045 w 3023857"/>
              <a:gd name="connsiteY31" fmla="*/ 1865014 h 2393599"/>
              <a:gd name="connsiteX32" fmla="*/ 2281473 w 3023857"/>
              <a:gd name="connsiteY32" fmla="*/ 1765426 h 2393599"/>
              <a:gd name="connsiteX33" fmla="*/ 2353901 w 3023857"/>
              <a:gd name="connsiteY33" fmla="*/ 1638677 h 2393599"/>
              <a:gd name="connsiteX34" fmla="*/ 2435382 w 3023857"/>
              <a:gd name="connsiteY34" fmla="*/ 1502875 h 2393599"/>
              <a:gd name="connsiteX35" fmla="*/ 2507810 w 3023857"/>
              <a:gd name="connsiteY35" fmla="*/ 1358020 h 2393599"/>
              <a:gd name="connsiteX36" fmla="*/ 2571184 w 3023857"/>
              <a:gd name="connsiteY36" fmla="*/ 1222218 h 2393599"/>
              <a:gd name="connsiteX37" fmla="*/ 2643612 w 3023857"/>
              <a:gd name="connsiteY37" fmla="*/ 1068309 h 2393599"/>
              <a:gd name="connsiteX38" fmla="*/ 2706986 w 3023857"/>
              <a:gd name="connsiteY38" fmla="*/ 896293 h 2393599"/>
              <a:gd name="connsiteX39" fmla="*/ 2761307 w 3023857"/>
              <a:gd name="connsiteY39" fmla="*/ 742384 h 2393599"/>
              <a:gd name="connsiteX40" fmla="*/ 2815627 w 3023857"/>
              <a:gd name="connsiteY40" fmla="*/ 615636 h 2393599"/>
              <a:gd name="connsiteX41" fmla="*/ 2888055 w 3023857"/>
              <a:gd name="connsiteY41" fmla="*/ 416459 h 2393599"/>
              <a:gd name="connsiteX42" fmla="*/ 2933323 w 3023857"/>
              <a:gd name="connsiteY42" fmla="*/ 280657 h 2393599"/>
              <a:gd name="connsiteX43" fmla="*/ 2969536 w 3023857"/>
              <a:gd name="connsiteY43" fmla="*/ 172016 h 2393599"/>
              <a:gd name="connsiteX44" fmla="*/ 3023857 w 3023857"/>
              <a:gd name="connsiteY44" fmla="*/ 0 h 23935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023857" h="2393599">
                <a:moveTo>
                  <a:pt x="0" y="0"/>
                </a:moveTo>
                <a:lnTo>
                  <a:pt x="54321" y="135802"/>
                </a:lnTo>
                <a:cubicBezTo>
                  <a:pt x="69410" y="173525"/>
                  <a:pt x="76954" y="187105"/>
                  <a:pt x="90534" y="226337"/>
                </a:cubicBezTo>
                <a:cubicBezTo>
                  <a:pt x="104114" y="265569"/>
                  <a:pt x="120713" y="325925"/>
                  <a:pt x="135802" y="371192"/>
                </a:cubicBezTo>
                <a:cubicBezTo>
                  <a:pt x="150891" y="416459"/>
                  <a:pt x="164471" y="452674"/>
                  <a:pt x="181069" y="497941"/>
                </a:cubicBezTo>
                <a:cubicBezTo>
                  <a:pt x="197667" y="543208"/>
                  <a:pt x="220301" y="599038"/>
                  <a:pt x="235390" y="642796"/>
                </a:cubicBezTo>
                <a:cubicBezTo>
                  <a:pt x="250479" y="686554"/>
                  <a:pt x="256515" y="718242"/>
                  <a:pt x="271604" y="760491"/>
                </a:cubicBezTo>
                <a:cubicBezTo>
                  <a:pt x="286693" y="802740"/>
                  <a:pt x="309326" y="855552"/>
                  <a:pt x="325924" y="896293"/>
                </a:cubicBezTo>
                <a:cubicBezTo>
                  <a:pt x="342522" y="937034"/>
                  <a:pt x="353085" y="964194"/>
                  <a:pt x="371192" y="1004935"/>
                </a:cubicBezTo>
                <a:cubicBezTo>
                  <a:pt x="389299" y="1045676"/>
                  <a:pt x="416459" y="1099997"/>
                  <a:pt x="434566" y="1140737"/>
                </a:cubicBezTo>
                <a:cubicBezTo>
                  <a:pt x="452673" y="1181478"/>
                  <a:pt x="463235" y="1214673"/>
                  <a:pt x="479833" y="1249378"/>
                </a:cubicBezTo>
                <a:cubicBezTo>
                  <a:pt x="496431" y="1284083"/>
                  <a:pt x="519065" y="1315770"/>
                  <a:pt x="534154" y="1348966"/>
                </a:cubicBezTo>
                <a:cubicBezTo>
                  <a:pt x="549243" y="1382162"/>
                  <a:pt x="570368" y="1448554"/>
                  <a:pt x="570368" y="1448554"/>
                </a:cubicBezTo>
                <a:cubicBezTo>
                  <a:pt x="588475" y="1484768"/>
                  <a:pt x="618654" y="1525509"/>
                  <a:pt x="642796" y="1566250"/>
                </a:cubicBezTo>
                <a:cubicBezTo>
                  <a:pt x="666938" y="1606991"/>
                  <a:pt x="692589" y="1652257"/>
                  <a:pt x="715223" y="1692998"/>
                </a:cubicBezTo>
                <a:cubicBezTo>
                  <a:pt x="737857" y="1733739"/>
                  <a:pt x="754455" y="1771461"/>
                  <a:pt x="778598" y="1810693"/>
                </a:cubicBezTo>
                <a:cubicBezTo>
                  <a:pt x="802741" y="1849925"/>
                  <a:pt x="832919" y="1893683"/>
                  <a:pt x="860079" y="1928388"/>
                </a:cubicBezTo>
                <a:cubicBezTo>
                  <a:pt x="887239" y="1963093"/>
                  <a:pt x="918926" y="1990254"/>
                  <a:pt x="941560" y="2018923"/>
                </a:cubicBezTo>
                <a:cubicBezTo>
                  <a:pt x="964194" y="2047592"/>
                  <a:pt x="974756" y="2074753"/>
                  <a:pt x="995881" y="2100404"/>
                </a:cubicBezTo>
                <a:cubicBezTo>
                  <a:pt x="1017006" y="2126055"/>
                  <a:pt x="1041149" y="2148690"/>
                  <a:pt x="1068309" y="2172832"/>
                </a:cubicBezTo>
                <a:cubicBezTo>
                  <a:pt x="1095469" y="2196974"/>
                  <a:pt x="1124138" y="2222625"/>
                  <a:pt x="1158843" y="2245259"/>
                </a:cubicBezTo>
                <a:cubicBezTo>
                  <a:pt x="1193548" y="2267893"/>
                  <a:pt x="1240324" y="2292036"/>
                  <a:pt x="1276538" y="2308634"/>
                </a:cubicBezTo>
                <a:cubicBezTo>
                  <a:pt x="1312752" y="2325232"/>
                  <a:pt x="1348966" y="2334286"/>
                  <a:pt x="1376126" y="2344848"/>
                </a:cubicBezTo>
                <a:cubicBezTo>
                  <a:pt x="1403287" y="2355410"/>
                  <a:pt x="1415358" y="2364464"/>
                  <a:pt x="1439501" y="2372008"/>
                </a:cubicBezTo>
                <a:cubicBezTo>
                  <a:pt x="1463644" y="2379552"/>
                  <a:pt x="1490804" y="2387097"/>
                  <a:pt x="1520982" y="2390115"/>
                </a:cubicBezTo>
                <a:cubicBezTo>
                  <a:pt x="1551160" y="2393133"/>
                  <a:pt x="1582847" y="2396151"/>
                  <a:pt x="1620570" y="2390115"/>
                </a:cubicBezTo>
                <a:cubicBezTo>
                  <a:pt x="1658293" y="2384079"/>
                  <a:pt x="1706578" y="2373517"/>
                  <a:pt x="1747318" y="2353901"/>
                </a:cubicBezTo>
                <a:cubicBezTo>
                  <a:pt x="1788059" y="2334285"/>
                  <a:pt x="1827290" y="2299579"/>
                  <a:pt x="1865013" y="2272419"/>
                </a:cubicBezTo>
                <a:cubicBezTo>
                  <a:pt x="1902736" y="2245259"/>
                  <a:pt x="1943477" y="2221116"/>
                  <a:pt x="1973655" y="2190938"/>
                </a:cubicBezTo>
                <a:cubicBezTo>
                  <a:pt x="2003833" y="2160760"/>
                  <a:pt x="2020432" y="2127565"/>
                  <a:pt x="2046083" y="2091351"/>
                </a:cubicBezTo>
                <a:cubicBezTo>
                  <a:pt x="2071735" y="2055137"/>
                  <a:pt x="2100404" y="2011379"/>
                  <a:pt x="2127564" y="1973656"/>
                </a:cubicBezTo>
                <a:cubicBezTo>
                  <a:pt x="2154724" y="1935933"/>
                  <a:pt x="2183394" y="1899719"/>
                  <a:pt x="2209045" y="1865014"/>
                </a:cubicBezTo>
                <a:cubicBezTo>
                  <a:pt x="2234696" y="1830309"/>
                  <a:pt x="2257330" y="1803149"/>
                  <a:pt x="2281473" y="1765426"/>
                </a:cubicBezTo>
                <a:cubicBezTo>
                  <a:pt x="2305616" y="1727703"/>
                  <a:pt x="2328250" y="1682435"/>
                  <a:pt x="2353901" y="1638677"/>
                </a:cubicBezTo>
                <a:cubicBezTo>
                  <a:pt x="2379552" y="1594919"/>
                  <a:pt x="2409731" y="1549651"/>
                  <a:pt x="2435382" y="1502875"/>
                </a:cubicBezTo>
                <a:cubicBezTo>
                  <a:pt x="2461033" y="1456099"/>
                  <a:pt x="2485176" y="1404796"/>
                  <a:pt x="2507810" y="1358020"/>
                </a:cubicBezTo>
                <a:cubicBezTo>
                  <a:pt x="2530444" y="1311244"/>
                  <a:pt x="2571184" y="1222218"/>
                  <a:pt x="2571184" y="1222218"/>
                </a:cubicBezTo>
                <a:cubicBezTo>
                  <a:pt x="2593818" y="1173933"/>
                  <a:pt x="2620978" y="1122630"/>
                  <a:pt x="2643612" y="1068309"/>
                </a:cubicBezTo>
                <a:cubicBezTo>
                  <a:pt x="2666246" y="1013988"/>
                  <a:pt x="2687370" y="950614"/>
                  <a:pt x="2706986" y="896293"/>
                </a:cubicBezTo>
                <a:cubicBezTo>
                  <a:pt x="2726602" y="841972"/>
                  <a:pt x="2743200" y="789160"/>
                  <a:pt x="2761307" y="742384"/>
                </a:cubicBezTo>
                <a:cubicBezTo>
                  <a:pt x="2779414" y="695608"/>
                  <a:pt x="2794502" y="669957"/>
                  <a:pt x="2815627" y="615636"/>
                </a:cubicBezTo>
                <a:cubicBezTo>
                  <a:pt x="2836752" y="561315"/>
                  <a:pt x="2868439" y="472289"/>
                  <a:pt x="2888055" y="416459"/>
                </a:cubicBezTo>
                <a:cubicBezTo>
                  <a:pt x="2907671" y="360629"/>
                  <a:pt x="2933323" y="280657"/>
                  <a:pt x="2933323" y="280657"/>
                </a:cubicBezTo>
                <a:cubicBezTo>
                  <a:pt x="2946903" y="239917"/>
                  <a:pt x="2954447" y="218792"/>
                  <a:pt x="2969536" y="172016"/>
                </a:cubicBezTo>
                <a:cubicBezTo>
                  <a:pt x="2984625" y="125240"/>
                  <a:pt x="3004241" y="62620"/>
                  <a:pt x="3023857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/>
          <p:nvPr/>
        </p:nvCxnSpPr>
        <p:spPr>
          <a:xfrm>
            <a:off x="179512" y="3429000"/>
            <a:ext cx="4212770" cy="0"/>
          </a:xfrm>
          <a:prstGeom prst="line">
            <a:avLst/>
          </a:prstGeom>
          <a:ln w="1047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Minus 14"/>
          <p:cNvSpPr/>
          <p:nvPr/>
        </p:nvSpPr>
        <p:spPr>
          <a:xfrm>
            <a:off x="1899279" y="3681028"/>
            <a:ext cx="635241" cy="504056"/>
          </a:xfrm>
          <a:prstGeom prst="mathMinus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3237401" y="2213248"/>
            <a:ext cx="5256584" cy="62280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Nerovnice nemá řešení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6005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9" grpId="0"/>
      <p:bldP spid="20" grpId="0" animBg="1"/>
      <p:bldP spid="1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15586" y="260648"/>
            <a:ext cx="8136904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latin typeface="Cambria Math"/>
                <a:ea typeface="Cambria Math"/>
                <a:cs typeface="Times New Roman" pitchFamily="18" charset="0"/>
              </a:rPr>
              <a:t>Použité zdroje: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22326" y="1061120"/>
            <a:ext cx="8136904" cy="648072"/>
          </a:xfrm>
          <a:prstGeom prst="rect">
            <a:avLst/>
          </a:prstGeom>
        </p:spPr>
        <p:txBody>
          <a:bodyPr/>
          <a:lstStyle/>
          <a:p>
            <a:pPr lvl="0">
              <a:spcBef>
                <a:spcPct val="0"/>
              </a:spcBef>
              <a:defRPr/>
            </a:pPr>
            <a:r>
              <a:rPr lang="cs-CZ" sz="3600" dirty="0"/>
              <a:t>Veškerý text je dílem autora </a:t>
            </a:r>
            <a:r>
              <a:rPr lang="cs-CZ" sz="3600" dirty="0" smtClean="0"/>
              <a:t>materiálu.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915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2465</TotalTime>
  <Words>1006</Words>
  <Application>Microsoft Office PowerPoint</Application>
  <PresentationFormat>Předvádění na obrazovce (4:3)</PresentationFormat>
  <Paragraphs>142</Paragraphs>
  <Slides>16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BANKOVNÍ PRODUKTY</dc:title>
  <dc:creator>dostalkovaveronika</dc:creator>
  <cp:lastModifiedBy>uzivatel</cp:lastModifiedBy>
  <cp:revision>245</cp:revision>
  <dcterms:created xsi:type="dcterms:W3CDTF">2012-06-26T05:52:08Z</dcterms:created>
  <dcterms:modified xsi:type="dcterms:W3CDTF">2013-02-07T07:22:31Z</dcterms:modified>
</cp:coreProperties>
</file>