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50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55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083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72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12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89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31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681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291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711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127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7E122-3F42-4F50-B1AB-78F3478818F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A9D09-6393-4A65-9F59-7EE79B292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494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Autor:  Jiří Vlček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Název</a:t>
            </a:r>
            <a:r>
              <a:rPr lang="cs-CZ" sz="2000" dirty="0">
                <a:solidFill>
                  <a:srgbClr val="FFFF00"/>
                </a:solidFill>
              </a:rPr>
              <a:t>:  </a:t>
            </a:r>
            <a:r>
              <a:rPr lang="cs-CZ" sz="2000" dirty="0" smtClean="0">
                <a:solidFill>
                  <a:srgbClr val="FFFF00"/>
                </a:solidFill>
              </a:rPr>
              <a:t>VY_32_INOVACE_01_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A1_6. </a:t>
            </a:r>
            <a:r>
              <a:rPr lang="cs-CZ" sz="2000" dirty="0" err="1" smtClean="0">
                <a:solidFill>
                  <a:srgbClr val="FFFF00"/>
                </a:solidFill>
                <a:latin typeface="Arial" charset="0"/>
              </a:rPr>
              <a:t>The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rgbClr val="FFFF00"/>
                </a:solidFill>
                <a:latin typeface="Arial" charset="0"/>
              </a:rPr>
              <a:t>date</a:t>
            </a:r>
            <a:endParaRPr lang="cs-CZ" sz="2000" dirty="0">
              <a:solidFill>
                <a:srgbClr val="FFFF00"/>
              </a:solidFill>
            </a:endParaRP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Téma:   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Anglický jazyk pro šestý ročník</a:t>
            </a:r>
            <a:endParaRPr lang="cs-CZ" sz="2000" dirty="0" smtClean="0">
              <a:solidFill>
                <a:srgbClr val="FFFF00"/>
              </a:solidFill>
            </a:endParaRP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18140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What´s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date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today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1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cekj\AppData\Local\Microsoft\Windows\Temporary Internet Files\Content.IE5\GDTF6J49\MP90043942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3264"/>
            <a:ext cx="6624736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1340768"/>
            <a:ext cx="4248472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What´s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today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532412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smtClean="0">
                <a:solidFill>
                  <a:schemeClr val="bg1"/>
                </a:solidFill>
              </a:rPr>
              <a:t>Jaké </a:t>
            </a:r>
            <a:r>
              <a:rPr lang="cs-CZ" sz="3200" dirty="0" smtClean="0">
                <a:solidFill>
                  <a:schemeClr val="bg1"/>
                </a:solidFill>
              </a:rPr>
              <a:t>je dnes datum?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26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lcekj\AppData\Local\Microsoft\Windows\Temporary Internet Files\Content.IE5\6NEPR32Q\MC90034334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5561893" cy="513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156176" y="857744"/>
            <a:ext cx="2736304" cy="3435351"/>
          </a:xfrm>
          <a:prstGeom prst="wedgeRoundRectCallout">
            <a:avLst>
              <a:gd name="adj1" fmla="val -120656"/>
              <a:gd name="adj2" fmla="val -9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„ </a:t>
            </a:r>
            <a:r>
              <a:rPr lang="cs-CZ" sz="3200" dirty="0" err="1" smtClean="0">
                <a:solidFill>
                  <a:srgbClr val="FF0000"/>
                </a:solidFill>
              </a:rPr>
              <a:t>Todays</a:t>
            </a:r>
            <a:r>
              <a:rPr lang="cs-CZ" sz="3200" dirty="0" smtClean="0">
                <a:solidFill>
                  <a:srgbClr val="FF0000"/>
                </a:solidFill>
              </a:rPr>
              <a:t>´ </a:t>
            </a:r>
            <a:r>
              <a:rPr lang="cs-CZ" sz="3200" dirty="0" err="1" smtClean="0">
                <a:solidFill>
                  <a:srgbClr val="FF0000"/>
                </a:solidFill>
              </a:rPr>
              <a:t>date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eight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of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November</a:t>
            </a:r>
            <a:r>
              <a:rPr lang="cs-CZ" sz="3200" dirty="0" smtClean="0">
                <a:solidFill>
                  <a:srgbClr val="FF0000"/>
                </a:solidFill>
              </a:rPr>
              <a:t> 2012.“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4869160"/>
            <a:ext cx="3563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Dnešní datum je 8. listopadu 2012.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16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vlcekj\AppData\Local\Microsoft\Windows\Temporary Internet Files\Content.IE5\GDTF6J49\MP90043942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713"/>
            <a:ext cx="6959525" cy="695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908720"/>
            <a:ext cx="4752528" cy="101297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Blackadder ITC" pitchFamily="82" charset="0"/>
              </a:rPr>
              <a:t>8</a:t>
            </a:r>
            <a:r>
              <a:rPr lang="cs-CZ" baseline="30000" dirty="0" smtClean="0">
                <a:solidFill>
                  <a:srgbClr val="FFFF00"/>
                </a:solidFill>
                <a:latin typeface="Blackadder ITC" pitchFamily="82" charset="0"/>
              </a:rPr>
              <a:t>th</a:t>
            </a:r>
            <a:r>
              <a:rPr lang="cs-CZ" dirty="0" smtClean="0">
                <a:solidFill>
                  <a:srgbClr val="FFFF00"/>
                </a:solidFill>
                <a:latin typeface="Blackadder ITC" pitchFamily="82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Blackadder ITC" pitchFamily="82" charset="0"/>
              </a:rPr>
              <a:t>November</a:t>
            </a:r>
            <a:r>
              <a:rPr lang="cs-CZ" dirty="0" smtClean="0">
                <a:solidFill>
                  <a:srgbClr val="FFFF00"/>
                </a:solidFill>
                <a:latin typeface="Blackadder ITC" pitchFamily="82" charset="0"/>
              </a:rPr>
              <a:t> 2012</a:t>
            </a:r>
            <a:endParaRPr lang="cs-CZ" dirty="0">
              <a:solidFill>
                <a:srgbClr val="FFFF00"/>
              </a:solidFill>
              <a:latin typeface="Blackadder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03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Řadové číslovky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  <a:tabLst>
                <a:tab pos="2508250" algn="l"/>
              </a:tabLst>
            </a:pPr>
            <a:r>
              <a:rPr lang="cs-CZ" sz="7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1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  <a:tabLst>
                <a:tab pos="2508250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seco</a:t>
            </a:r>
            <a:r>
              <a:rPr lang="cs-CZ" sz="9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2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  <a:tabLst>
                <a:tab pos="2508250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3.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rd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3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rd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  <a:tabLst>
                <a:tab pos="2508250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4.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4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  <a:tabLst>
                <a:tab pos="2508250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5.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fif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5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  <a:tabLst>
                <a:tab pos="2427288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6.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six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  6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  <a:tabLst>
                <a:tab pos="2427288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7.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  7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</a:p>
          <a:p>
            <a:pPr marL="0" indent="0">
              <a:buNone/>
              <a:tabLst>
                <a:tab pos="2427288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8.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  8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endParaRPr lang="cs-CZ" sz="9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9.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  9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endParaRPr lang="cs-CZ" sz="9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-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</a:t>
            </a:r>
            <a:r>
              <a:rPr lang="cs-CZ" sz="9800" b="1" u="sng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cs-CZ" sz="9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10</a:t>
            </a:r>
            <a:r>
              <a:rPr lang="cs-CZ" sz="98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</a:p>
          <a:p>
            <a:pPr marL="0" indent="0">
              <a:buNone/>
              <a:tabLst>
                <a:tab pos="2427288" algn="l"/>
              </a:tabLst>
            </a:pP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endParaRPr lang="cs-CZ" b="1" baseline="30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endParaRPr lang="cs-CZ" b="1" baseline="30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endParaRPr lang="cs-CZ" b="1" baseline="30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  <a:tabLst>
                <a:tab pos="2427288" algn="l"/>
              </a:tabLst>
            </a:pPr>
            <a:r>
              <a:rPr lang="cs-CZ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r>
              <a:rPr lang="cs-CZ" sz="11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 </a:t>
            </a:r>
            <a:r>
              <a:rPr lang="cs-CZ" sz="1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řadovou číslovkou vyslovujeme vždy člen!!!</a:t>
            </a:r>
          </a:p>
          <a:p>
            <a:pPr marL="0" indent="0">
              <a:buNone/>
            </a:pP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b="1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b="1" u="sng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028" y="1412776"/>
            <a:ext cx="446066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98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months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2125" algn="l"/>
              </a:tabLst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Leden	</a:t>
            </a:r>
            <a:r>
              <a:rPr lang="cs-CZ" dirty="0" err="1" smtClean="0">
                <a:solidFill>
                  <a:srgbClr val="FFFF00"/>
                </a:solidFill>
              </a:rPr>
              <a:t>January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Únor	</a:t>
            </a:r>
            <a:r>
              <a:rPr lang="cs-CZ" dirty="0" err="1" smtClean="0">
                <a:solidFill>
                  <a:srgbClr val="FFFF00"/>
                </a:solidFill>
              </a:rPr>
              <a:t>February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Březen	</a:t>
            </a:r>
            <a:r>
              <a:rPr lang="cs-CZ" dirty="0" err="1" smtClean="0">
                <a:solidFill>
                  <a:srgbClr val="FFFF00"/>
                </a:solidFill>
              </a:rPr>
              <a:t>March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vlcekj\AppData\Local\Microsoft\Windows\Temporary Internet Files\Content.IE5\5B8HT2EW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6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lcekj\AppData\Local\Microsoft\Windows\Temporary Internet Files\Content.IE5\5B8HT2EW\MC90043638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33334"/>
            <a:ext cx="1828572" cy="1739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25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2125" algn="l"/>
              </a:tabLst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Duben	</a:t>
            </a:r>
            <a:r>
              <a:rPr lang="cs-CZ" dirty="0" err="1" smtClean="0">
                <a:solidFill>
                  <a:srgbClr val="FFFF00"/>
                </a:solidFill>
              </a:rPr>
              <a:t>April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Květen	May</a:t>
            </a: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Červen	June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vlcekj\AppData\Local\Microsoft\Windows\Temporary Internet Files\Content.IE5\5B8HT2EW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1471698" cy="186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lcekj\AppData\Local\Microsoft\Windows\Temporary Internet Files\Content.IE5\GFRTE14N\MC9002343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82810"/>
            <a:ext cx="1383671" cy="233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42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2125" algn="l"/>
              </a:tabLst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Červenec	July</a:t>
            </a: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Srpen	August</a:t>
            </a: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Září	</a:t>
            </a:r>
            <a:r>
              <a:rPr lang="cs-CZ" dirty="0" err="1" smtClean="0">
                <a:solidFill>
                  <a:srgbClr val="FFFF00"/>
                </a:solidFill>
              </a:rPr>
              <a:t>September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146" name="Picture 2" descr="C:\Users\vlcekj\AppData\Local\Microsoft\Windows\Temporary Internet Files\Content.IE5\6NEPR32Q\MP900431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1274768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lcekj\AppData\Local\Microsoft\Windows\Temporary Internet Files\Content.IE5\GDTF6J49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43928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50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302125" algn="l"/>
              </a:tabLst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Říjen	</a:t>
            </a:r>
            <a:r>
              <a:rPr lang="cs-CZ" dirty="0" err="1" smtClean="0">
                <a:solidFill>
                  <a:srgbClr val="FFFF00"/>
                </a:solidFill>
              </a:rPr>
              <a:t>October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Listopad	</a:t>
            </a:r>
            <a:r>
              <a:rPr lang="cs-CZ" dirty="0" err="1" smtClean="0">
                <a:solidFill>
                  <a:srgbClr val="FFFF00"/>
                </a:solidFill>
              </a:rPr>
              <a:t>November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  <a:tabLst>
                <a:tab pos="4302125" algn="l"/>
              </a:tabLst>
            </a:pPr>
            <a:r>
              <a:rPr lang="cs-CZ" dirty="0" smtClean="0">
                <a:solidFill>
                  <a:srgbClr val="FFFF00"/>
                </a:solidFill>
              </a:rPr>
              <a:t>Prosinec	</a:t>
            </a:r>
            <a:r>
              <a:rPr lang="cs-CZ" dirty="0" err="1" smtClean="0">
                <a:solidFill>
                  <a:srgbClr val="FFFF00"/>
                </a:solidFill>
              </a:rPr>
              <a:t>December</a:t>
            </a:r>
            <a:r>
              <a:rPr lang="cs-CZ" dirty="0" smtClean="0">
                <a:solidFill>
                  <a:srgbClr val="FFFF00"/>
                </a:solidFill>
              </a:rPr>
              <a:t>	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0" name="Picture 2" descr="C:\Users\vlcekj\AppData\Local\Microsoft\Windows\Temporary Internet Files\Content.IE5\6NEPR32Q\MC900019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36" y="4437112"/>
            <a:ext cx="2009115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vlcekj\AppData\Local\Microsoft\Windows\Temporary Internet Files\Content.IE5\GFRTE14N\MC90025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89040"/>
            <a:ext cx="1495331" cy="254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70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988762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Jiří Vlček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8. 11. 2012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v minulém čase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Gramatika, slovní zásoba, fráze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13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03060"/>
              </p:ext>
            </p:extLst>
          </p:nvPr>
        </p:nvGraphicFramePr>
        <p:xfrm>
          <a:off x="857250" y="857250"/>
          <a:ext cx="7358063" cy="1554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Gramatika, slovní zásoba, fráze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587691"/>
              </p:ext>
            </p:extLst>
          </p:nvPr>
        </p:nvGraphicFramePr>
        <p:xfrm>
          <a:off x="857250" y="2786063"/>
          <a:ext cx="7358063" cy="2149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New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English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for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you</a:t>
                      </a:r>
                      <a:r>
                        <a:rPr lang="cs-CZ" sz="1800" baseline="0" dirty="0" smtClean="0"/>
                        <a:t>  3 – </a:t>
                      </a:r>
                      <a:r>
                        <a:rPr lang="cs-CZ" sz="1800" baseline="0" dirty="0" err="1" smtClean="0"/>
                        <a:t>pupil´s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book</a:t>
                      </a:r>
                      <a:r>
                        <a:rPr lang="cs-CZ" sz="1800" baseline="0" dirty="0" smtClean="0"/>
                        <a:t>. </a:t>
                      </a:r>
                    </a:p>
                    <a:p>
                      <a:r>
                        <a:rPr lang="cs-CZ" sz="1800" baseline="0" dirty="0" smtClean="0"/>
                        <a:t>Zdeňka Kociánová 2002. </a:t>
                      </a:r>
                    </a:p>
                    <a:p>
                      <a:r>
                        <a:rPr lang="cs-CZ" sz="1800" baseline="0" dirty="0" smtClean="0"/>
                        <a:t>Vydavatelství </a:t>
                      </a:r>
                      <a:r>
                        <a:rPr lang="cs-CZ" sz="1800" baseline="0" dirty="0" err="1" smtClean="0"/>
                        <a:t>Educi</a:t>
                      </a:r>
                      <a:r>
                        <a:rPr lang="cs-CZ" sz="1800" baseline="0" dirty="0" smtClean="0"/>
                        <a:t>.</a:t>
                      </a:r>
                    </a:p>
                    <a:p>
                      <a:r>
                        <a:rPr lang="cs-CZ" dirty="0" smtClean="0"/>
                        <a:t>Použity obrázky z otevřené galerie </a:t>
                      </a:r>
                    </a:p>
                    <a:p>
                      <a:pPr>
                        <a:buNone/>
                      </a:pPr>
                      <a:r>
                        <a:rPr lang="cs-CZ" smtClean="0"/>
                        <a:t>www.office.microsoft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com</a:t>
                      </a:r>
                      <a:endParaRPr lang="cs-CZ" dirty="0" smtClean="0"/>
                    </a:p>
                    <a:p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761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164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What´s the date today?</vt:lpstr>
      <vt:lpstr>What´s the date today?</vt:lpstr>
      <vt:lpstr>Prezentace aplikace PowerPoint</vt:lpstr>
      <vt:lpstr>8th November 2012</vt:lpstr>
      <vt:lpstr>Řadové číslovky</vt:lpstr>
      <vt:lpstr>The months</vt:lpstr>
      <vt:lpstr>The months</vt:lpstr>
      <vt:lpstr>The months</vt:lpstr>
      <vt:lpstr>The months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Vlček Jiří</dc:creator>
  <cp:lastModifiedBy>Vlček Jiří</cp:lastModifiedBy>
  <cp:revision>13</cp:revision>
  <dcterms:created xsi:type="dcterms:W3CDTF">2012-11-08T09:36:07Z</dcterms:created>
  <dcterms:modified xsi:type="dcterms:W3CDTF">2013-01-04T12:04:36Z</dcterms:modified>
</cp:coreProperties>
</file>