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4" r:id="rId8"/>
    <p:sldId id="263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6184-5006-49C3-8D1D-C4A8531DFF1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0960-09DF-49A2-BFE4-E363A58ED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967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6184-5006-49C3-8D1D-C4A8531DFF1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0960-09DF-49A2-BFE4-E363A58ED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935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6184-5006-49C3-8D1D-C4A8531DFF1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0960-09DF-49A2-BFE4-E363A58ED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88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6184-5006-49C3-8D1D-C4A8531DFF1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0960-09DF-49A2-BFE4-E363A58ED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791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6184-5006-49C3-8D1D-C4A8531DFF1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0960-09DF-49A2-BFE4-E363A58ED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429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6184-5006-49C3-8D1D-C4A8531DFF1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0960-09DF-49A2-BFE4-E363A58ED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354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6184-5006-49C3-8D1D-C4A8531DFF1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0960-09DF-49A2-BFE4-E363A58ED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042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6184-5006-49C3-8D1D-C4A8531DFF1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0960-09DF-49A2-BFE4-E363A58ED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827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6184-5006-49C3-8D1D-C4A8531DFF1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0960-09DF-49A2-BFE4-E363A58ED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987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6184-5006-49C3-8D1D-C4A8531DFF1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0960-09DF-49A2-BFE4-E363A58ED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825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C6184-5006-49C3-8D1D-C4A8531DFF1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C0960-09DF-49A2-BFE4-E363A58ED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724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CC6184-5006-49C3-8D1D-C4A8531DFF1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7C0960-09DF-49A2-BFE4-E363A58ED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038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000" dirty="0" smtClean="0">
                <a:solidFill>
                  <a:srgbClr val="FFFF00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000" dirty="0" smtClean="0">
                <a:solidFill>
                  <a:srgbClr val="FFFF00"/>
                </a:solidFill>
              </a:rPr>
              <a:t>Autor:  Jiří Vlček</a:t>
            </a:r>
          </a:p>
          <a:p>
            <a:pPr algn="l">
              <a:defRPr/>
            </a:pPr>
            <a:r>
              <a:rPr lang="cs-CZ" sz="2000" dirty="0" smtClean="0">
                <a:solidFill>
                  <a:srgbClr val="FFFF00"/>
                </a:solidFill>
              </a:rPr>
              <a:t>Název</a:t>
            </a:r>
            <a:r>
              <a:rPr lang="cs-CZ" sz="2000" dirty="0">
                <a:solidFill>
                  <a:srgbClr val="FFFF00"/>
                </a:solidFill>
              </a:rPr>
              <a:t>:  </a:t>
            </a:r>
            <a:r>
              <a:rPr lang="cs-CZ" sz="2000" dirty="0" smtClean="0">
                <a:solidFill>
                  <a:srgbClr val="FFFF00"/>
                </a:solidFill>
              </a:rPr>
              <a:t>VY_32_INOVACE_01_</a:t>
            </a:r>
            <a:r>
              <a:rPr lang="cs-CZ" sz="2000" dirty="0" smtClean="0">
                <a:solidFill>
                  <a:srgbClr val="FFFF00"/>
                </a:solidFill>
                <a:latin typeface="Arial" charset="0"/>
              </a:rPr>
              <a:t>A1_6. </a:t>
            </a:r>
            <a:r>
              <a:rPr lang="cs-CZ" sz="2000" dirty="0" smtClean="0">
                <a:solidFill>
                  <a:srgbClr val="FFFF00"/>
                </a:solidFill>
                <a:latin typeface="Arial" charset="0"/>
              </a:rPr>
              <a:t>To </a:t>
            </a:r>
            <a:r>
              <a:rPr lang="cs-CZ" sz="2000" dirty="0" err="1" smtClean="0">
                <a:solidFill>
                  <a:srgbClr val="FFFF00"/>
                </a:solidFill>
                <a:latin typeface="Arial" charset="0"/>
              </a:rPr>
              <a:t>be</a:t>
            </a:r>
            <a:r>
              <a:rPr lang="cs-CZ" sz="2000" dirty="0" smtClean="0">
                <a:solidFill>
                  <a:srgbClr val="FFFF00"/>
                </a:solidFill>
                <a:latin typeface="Arial" charset="0"/>
              </a:rPr>
              <a:t> v minulém čase </a:t>
            </a:r>
            <a:endParaRPr lang="cs-CZ" sz="2000" dirty="0">
              <a:solidFill>
                <a:srgbClr val="FFFF00"/>
              </a:solidFill>
            </a:endParaRPr>
          </a:p>
          <a:p>
            <a:pPr algn="l">
              <a:defRPr/>
            </a:pPr>
            <a:r>
              <a:rPr lang="cs-CZ" sz="2000" dirty="0" smtClean="0">
                <a:solidFill>
                  <a:srgbClr val="FFFF00"/>
                </a:solidFill>
              </a:rPr>
              <a:t>Téma:   </a:t>
            </a:r>
            <a:r>
              <a:rPr lang="cs-CZ" sz="2000" dirty="0" smtClean="0">
                <a:solidFill>
                  <a:srgbClr val="FFFF00"/>
                </a:solidFill>
                <a:latin typeface="Arial" charset="0"/>
              </a:rPr>
              <a:t>Anglický jazyk pro šestý ročník</a:t>
            </a:r>
            <a:endParaRPr lang="cs-CZ" sz="2000" dirty="0" smtClean="0">
              <a:solidFill>
                <a:srgbClr val="FFFF00"/>
              </a:solidFill>
            </a:endParaRPr>
          </a:p>
          <a:p>
            <a:pPr algn="l">
              <a:defRPr/>
            </a:pPr>
            <a:r>
              <a:rPr lang="cs-CZ" sz="2000" dirty="0" smtClean="0">
                <a:solidFill>
                  <a:srgbClr val="FFFF00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574457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To </a:t>
            </a:r>
            <a:r>
              <a:rPr lang="cs-CZ" dirty="0" err="1" smtClean="0">
                <a:solidFill>
                  <a:srgbClr val="FFFF00"/>
                </a:solidFill>
              </a:rPr>
              <a:t>be</a:t>
            </a:r>
            <a:r>
              <a:rPr lang="cs-CZ" dirty="0" smtClean="0">
                <a:solidFill>
                  <a:srgbClr val="FFFF00"/>
                </a:solidFill>
              </a:rPr>
              <a:t> – past tense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To </a:t>
            </a:r>
            <a:r>
              <a:rPr lang="cs-CZ" dirty="0" err="1" smtClean="0">
                <a:solidFill>
                  <a:srgbClr val="FFFF00"/>
                </a:solidFill>
              </a:rPr>
              <a:t>be</a:t>
            </a:r>
            <a:r>
              <a:rPr lang="cs-CZ" dirty="0" smtClean="0">
                <a:solidFill>
                  <a:srgbClr val="FFFF00"/>
                </a:solidFill>
              </a:rPr>
              <a:t> v minulém čase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806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Přítomný čas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err="1" smtClean="0">
                <a:solidFill>
                  <a:srgbClr val="FFFF00"/>
                </a:solidFill>
              </a:rPr>
              <a:t>simple</a:t>
            </a:r>
            <a:r>
              <a:rPr lang="cs-CZ" dirty="0" smtClean="0">
                <a:solidFill>
                  <a:srgbClr val="FFFF00"/>
                </a:solidFill>
              </a:rPr>
              <a:t> tense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Jednotné číslo: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C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are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C000"/>
                </a:solidFill>
              </a:rPr>
              <a:t>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err="1" smtClean="0">
                <a:solidFill>
                  <a:srgbClr val="FFC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err="1" smtClean="0">
                <a:solidFill>
                  <a:srgbClr val="FFC000"/>
                </a:solidFill>
              </a:rPr>
              <a:t>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477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Přítomný čas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err="1" smtClean="0">
                <a:solidFill>
                  <a:srgbClr val="FFFF00"/>
                </a:solidFill>
              </a:rPr>
              <a:t>simple</a:t>
            </a:r>
            <a:r>
              <a:rPr lang="cs-CZ" dirty="0" smtClean="0">
                <a:solidFill>
                  <a:srgbClr val="FFFF00"/>
                </a:solidFill>
              </a:rPr>
              <a:t> tense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Množné číslo </a:t>
            </a:r>
            <a:r>
              <a:rPr lang="cs-CZ" dirty="0" err="1" smtClean="0">
                <a:solidFill>
                  <a:srgbClr val="FFC000"/>
                </a:solidFill>
              </a:rPr>
              <a:t>číslo</a:t>
            </a:r>
            <a:r>
              <a:rPr lang="cs-CZ" dirty="0" smtClean="0">
                <a:solidFill>
                  <a:srgbClr val="FFC000"/>
                </a:solidFill>
              </a:rPr>
              <a:t>: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514350" indent="-514350">
              <a:buAutoNum type="arabicPeriod"/>
            </a:pPr>
            <a:r>
              <a:rPr lang="cs-CZ" dirty="0" err="1" smtClean="0">
                <a:solidFill>
                  <a:srgbClr val="FFC000"/>
                </a:solidFill>
              </a:rPr>
              <a:t>We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are</a:t>
            </a:r>
          </a:p>
          <a:p>
            <a:pPr marL="514350" indent="-514350">
              <a:buAutoNum type="arabicPeriod"/>
            </a:pPr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are</a:t>
            </a:r>
          </a:p>
          <a:p>
            <a:pPr marL="514350" indent="-514350">
              <a:buAutoNum type="arabicPeriod"/>
            </a:pPr>
            <a:r>
              <a:rPr lang="cs-CZ" dirty="0" err="1" smtClean="0">
                <a:solidFill>
                  <a:srgbClr val="FFC000"/>
                </a:solidFill>
              </a:rPr>
              <a:t>They</a:t>
            </a:r>
            <a:r>
              <a:rPr lang="cs-CZ" dirty="0" smtClean="0">
                <a:solidFill>
                  <a:srgbClr val="FF0000"/>
                </a:solidFill>
              </a:rPr>
              <a:t> are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054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Přítomný čas X minulý čas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err="1" smtClean="0">
                <a:solidFill>
                  <a:srgbClr val="FFFF00"/>
                </a:solidFill>
              </a:rPr>
              <a:t>simple</a:t>
            </a:r>
            <a:r>
              <a:rPr lang="cs-CZ" dirty="0" smtClean="0">
                <a:solidFill>
                  <a:srgbClr val="FFFF00"/>
                </a:solidFill>
              </a:rPr>
              <a:t> X past tense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Jednotné číslo:</a:t>
            </a:r>
          </a:p>
          <a:p>
            <a:pPr marL="514350" indent="-514350">
              <a:buFont typeface="Arial" pitchFamily="34" charset="0"/>
              <a:buAutoNum type="arabicPeriod"/>
              <a:tabLst>
                <a:tab pos="3584575" algn="l"/>
              </a:tabLst>
            </a:pPr>
            <a:r>
              <a:rPr lang="cs-CZ" dirty="0" smtClean="0">
                <a:solidFill>
                  <a:srgbClr val="FFC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eriod"/>
              <a:tabLst>
                <a:tab pos="3584575" algn="l"/>
              </a:tabLst>
            </a:pPr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are	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were</a:t>
            </a:r>
            <a:r>
              <a:rPr lang="cs-CZ" dirty="0" smtClean="0">
                <a:solidFill>
                  <a:srgbClr val="FF0000"/>
                </a:solidFill>
              </a:rPr>
              <a:t>		</a:t>
            </a:r>
          </a:p>
          <a:p>
            <a:pPr marL="514350" indent="-514350">
              <a:buAutoNum type="arabicPeriod"/>
              <a:tabLst>
                <a:tab pos="3584575" algn="l"/>
              </a:tabLst>
            </a:pPr>
            <a:r>
              <a:rPr lang="cs-CZ" dirty="0" smtClean="0">
                <a:solidFill>
                  <a:srgbClr val="FFC000"/>
                </a:solidFill>
              </a:rPr>
              <a:t>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</a:p>
          <a:p>
            <a:pPr marL="0" indent="0">
              <a:buNone/>
              <a:tabLst>
                <a:tab pos="3584575" algn="l"/>
              </a:tabLst>
            </a:pP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dirty="0" err="1" smtClean="0">
                <a:solidFill>
                  <a:srgbClr val="FFC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err="1" smtClean="0">
                <a:solidFill>
                  <a:srgbClr val="FFC000"/>
                </a:solidFill>
              </a:rPr>
              <a:t>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		        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2716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Přítomný čas X minulý čas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err="1" smtClean="0">
                <a:solidFill>
                  <a:srgbClr val="FFFF00"/>
                </a:solidFill>
              </a:rPr>
              <a:t>simple</a:t>
            </a:r>
            <a:r>
              <a:rPr lang="cs-CZ" dirty="0" smtClean="0">
                <a:solidFill>
                  <a:srgbClr val="FFFF00"/>
                </a:solidFill>
              </a:rPr>
              <a:t> X past tense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Množné číslo </a:t>
            </a:r>
            <a:r>
              <a:rPr lang="cs-CZ" dirty="0" err="1" smtClean="0">
                <a:solidFill>
                  <a:srgbClr val="FFC000"/>
                </a:solidFill>
              </a:rPr>
              <a:t>číslo</a:t>
            </a:r>
            <a:r>
              <a:rPr lang="cs-CZ" dirty="0" smtClean="0">
                <a:solidFill>
                  <a:srgbClr val="FFC000"/>
                </a:solidFill>
              </a:rPr>
              <a:t>: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514350" indent="-514350">
              <a:buFont typeface="Arial" pitchFamily="34" charset="0"/>
              <a:buAutoNum type="arabicPeriod"/>
              <a:tabLst>
                <a:tab pos="3230563" algn="l"/>
              </a:tabLst>
            </a:pPr>
            <a:r>
              <a:rPr lang="cs-CZ" dirty="0" err="1" smtClean="0">
                <a:solidFill>
                  <a:srgbClr val="FFC000"/>
                </a:solidFill>
              </a:rPr>
              <a:t>We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are	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were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Font typeface="Arial" pitchFamily="34" charset="0"/>
              <a:buAutoNum type="arabicPeriod"/>
              <a:tabLst>
                <a:tab pos="3230563" algn="l"/>
              </a:tabLst>
            </a:pPr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are	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were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Font typeface="Arial" pitchFamily="34" charset="0"/>
              <a:buAutoNum type="arabicPeriod"/>
              <a:tabLst>
                <a:tab pos="3230563" algn="l"/>
              </a:tabLst>
            </a:pPr>
            <a:r>
              <a:rPr lang="cs-CZ" dirty="0" err="1" smtClean="0">
                <a:solidFill>
                  <a:srgbClr val="FFC000"/>
                </a:solidFill>
              </a:rPr>
              <a:t>They</a:t>
            </a:r>
            <a:r>
              <a:rPr lang="cs-CZ" dirty="0" smtClean="0">
                <a:solidFill>
                  <a:srgbClr val="FF0000"/>
                </a:solidFill>
              </a:rPr>
              <a:t> are	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They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were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eriod"/>
              <a:tabLst>
                <a:tab pos="3230563" algn="l"/>
              </a:tabLst>
            </a:pP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8810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 tense</a:t>
            </a: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minulý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Jednotné číslo: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C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were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C000"/>
                </a:solidFill>
              </a:rPr>
              <a:t>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dirty="0" err="1" smtClean="0">
                <a:solidFill>
                  <a:srgbClr val="FFC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dirty="0" err="1" smtClean="0">
                <a:solidFill>
                  <a:srgbClr val="FFC000"/>
                </a:solidFill>
              </a:rPr>
              <a:t>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040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 tense</a:t>
            </a: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minulý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Množné</a:t>
            </a:r>
            <a:r>
              <a:rPr lang="cs-CZ" dirty="0" smtClean="0">
                <a:solidFill>
                  <a:srgbClr val="FFC000"/>
                </a:solidFill>
              </a:rPr>
              <a:t> číslo:</a:t>
            </a:r>
          </a:p>
          <a:p>
            <a:pPr marL="514350" indent="-514350">
              <a:buAutoNum type="arabicPeriod"/>
            </a:pPr>
            <a:r>
              <a:rPr lang="cs-CZ" dirty="0" err="1" smtClean="0">
                <a:solidFill>
                  <a:srgbClr val="FFC000"/>
                </a:solidFill>
              </a:rPr>
              <a:t>We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were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were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dirty="0" err="1" smtClean="0">
                <a:solidFill>
                  <a:srgbClr val="FFC000"/>
                </a:solidFill>
              </a:rPr>
              <a:t>They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were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8287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9693975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Jiří Vlček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30.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15.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10. 2012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To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v minulém čase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Slovní zásoba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04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464758"/>
              </p:ext>
            </p:extLst>
          </p:nvPr>
        </p:nvGraphicFramePr>
        <p:xfrm>
          <a:off x="857250" y="857250"/>
          <a:ext cx="7358063" cy="15541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9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118846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Gramatika</a:t>
                      </a:r>
                      <a:endParaRPr lang="cs-CZ" sz="1800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50" y="2786063"/>
          <a:ext cx="7358063" cy="160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41205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 marT="45698" marB="45698"/>
                </a:tc>
              </a:tr>
              <a:tr h="118815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New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English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for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you</a:t>
                      </a:r>
                      <a:r>
                        <a:rPr lang="cs-CZ" sz="1800" baseline="0" dirty="0" smtClean="0"/>
                        <a:t>  3 – </a:t>
                      </a:r>
                      <a:r>
                        <a:rPr lang="cs-CZ" sz="1800" baseline="0" dirty="0" err="1" smtClean="0"/>
                        <a:t>pupil´s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book</a:t>
                      </a:r>
                      <a:r>
                        <a:rPr lang="cs-CZ" sz="1800" baseline="0" dirty="0" smtClean="0"/>
                        <a:t>. </a:t>
                      </a:r>
                    </a:p>
                    <a:p>
                      <a:r>
                        <a:rPr lang="cs-CZ" sz="1800" baseline="0" dirty="0" smtClean="0"/>
                        <a:t>Zdeňka Kociánová 2002. </a:t>
                      </a:r>
                    </a:p>
                    <a:p>
                      <a:r>
                        <a:rPr lang="cs-CZ" sz="1800" baseline="0" dirty="0" smtClean="0"/>
                        <a:t>Vydavatelství </a:t>
                      </a:r>
                      <a:r>
                        <a:rPr lang="cs-CZ" sz="1800" baseline="0" dirty="0" err="1" smtClean="0"/>
                        <a:t>Educi</a:t>
                      </a:r>
                      <a:r>
                        <a:rPr lang="cs-CZ" sz="1800" baseline="0" smtClean="0"/>
                        <a:t>.</a:t>
                      </a:r>
                      <a:endParaRPr lang="cs-CZ" sz="18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6825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183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To be – past tense</vt:lpstr>
      <vt:lpstr>Přítomný čas simple tense</vt:lpstr>
      <vt:lpstr>Přítomný čas simple tense</vt:lpstr>
      <vt:lpstr>Přítomný čas X minulý čas simple X past tense</vt:lpstr>
      <vt:lpstr>Přítomný čas X minulý čas simple X past tense</vt:lpstr>
      <vt:lpstr>past tense minulý čas</vt:lpstr>
      <vt:lpstr>past tense minulý čas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Jirka</dc:creator>
  <cp:lastModifiedBy>Jirka</cp:lastModifiedBy>
  <cp:revision>4</cp:revision>
  <dcterms:created xsi:type="dcterms:W3CDTF">2012-10-14T20:22:15Z</dcterms:created>
  <dcterms:modified xsi:type="dcterms:W3CDTF">2012-10-14T20:56:30Z</dcterms:modified>
</cp:coreProperties>
</file>