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9"/>
  </p:notesMasterIdLst>
  <p:handoutMasterIdLst>
    <p:handoutMasterId r:id="rId10"/>
  </p:handoutMasterIdLst>
  <p:sldIdLst>
    <p:sldId id="266" r:id="rId2"/>
    <p:sldId id="265" r:id="rId3"/>
    <p:sldId id="260" r:id="rId4"/>
    <p:sldId id="264" r:id="rId5"/>
    <p:sldId id="258" r:id="rId6"/>
    <p:sldId id="262" r:id="rId7"/>
    <p:sldId id="263" r:id="rId8"/>
  </p:sldIdLst>
  <p:sldSz cx="9144000" cy="6858000" type="screen4x3"/>
  <p:notesSz cx="9926638" cy="6797675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165" autoAdjust="0"/>
  </p:normalViewPr>
  <p:slideViewPr>
    <p:cSldViewPr>
      <p:cViewPr>
        <p:scale>
          <a:sx n="88" d="100"/>
          <a:sy n="88" d="100"/>
        </p:scale>
        <p:origin x="-876" y="2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622798" y="0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456611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622798" y="6456611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622798" y="0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263900" y="509588"/>
            <a:ext cx="3398838" cy="25495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92664" y="3228896"/>
            <a:ext cx="7941310" cy="305895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456611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622798" y="6456611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263900" y="509588"/>
            <a:ext cx="3398838" cy="2549525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263900" y="509588"/>
            <a:ext cx="3398838" cy="2549525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263900" y="509588"/>
            <a:ext cx="3398838" cy="2549525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571191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263900" y="509588"/>
            <a:ext cx="3398838" cy="2549525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Žáci podle čísel seřazují a čtou slova , vyjde jim schovaný vtip.</a:t>
            </a:r>
          </a:p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263900" y="509588"/>
            <a:ext cx="3398838" cy="2549525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„zde se vkládají metodické poznámky, jak s výukový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materiál použít</a:t>
            </a: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“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263900" y="509588"/>
            <a:ext cx="3398838" cy="2549525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„zde se vkládají metodické poznámky, jak s výukový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materiál použít</a:t>
            </a: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“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B1F06-C000-440E-9C99-2CA2E5315374}" type="datetime1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B8C61-CA0A-4EE0-B796-6BA3E31D3DED}" type="datetime1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C6299-46CF-4544-B57E-18DA917B92F1}" type="datetime1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79F0E-D906-4840-90E9-292085347511}" type="datetime1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3110F-5EAD-4F9B-8723-859CAE075D97}" type="datetime1">
              <a:rPr lang="cs-CZ" smtClean="0"/>
              <a:pPr/>
              <a:t>12.3.2012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6D48E-F013-4915-B344-401A5EE12E76}" type="datetime1">
              <a:rPr lang="cs-CZ" smtClean="0"/>
              <a:pPr/>
              <a:t>12.3.2012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9FB-2B08-4423-89EE-465712EA19DC}" type="datetime1">
              <a:rPr lang="cs-CZ" smtClean="0"/>
              <a:pPr/>
              <a:t>12.3.2012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FD4F-AB44-4828-B20D-BAB465DA3449}" type="datetime1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9042E-BCED-4971-ACD0-B31A49841266}" type="datetime1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E70E-5C07-4550-B469-BE72EA1D84B9}" type="datetime1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B1C4C-C5F2-4E2D-BA89-EB5F1B132F8B}" type="datetime1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41E0A-7DF9-4AC3-970D-C5BA6ED94BE1}" type="datetime1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13" Type="http://schemas.openxmlformats.org/officeDocument/2006/relationships/image" Target="../media/image13.jpeg"/><Relationship Id="rId18" Type="http://schemas.openxmlformats.org/officeDocument/2006/relationships/image" Target="../media/image2.pn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12" Type="http://schemas.openxmlformats.org/officeDocument/2006/relationships/image" Target="../media/image12.jpeg"/><Relationship Id="rId17" Type="http://schemas.openxmlformats.org/officeDocument/2006/relationships/image" Target="../media/image17.jpeg"/><Relationship Id="rId2" Type="http://schemas.openxmlformats.org/officeDocument/2006/relationships/notesSlide" Target="../notesSlides/notesSlide4.xml"/><Relationship Id="rId16" Type="http://schemas.openxmlformats.org/officeDocument/2006/relationships/image" Target="../media/image1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11" Type="http://schemas.openxmlformats.org/officeDocument/2006/relationships/image" Target="../media/image11.jpeg"/><Relationship Id="rId5" Type="http://schemas.openxmlformats.org/officeDocument/2006/relationships/image" Target="../media/image5.png"/><Relationship Id="rId15" Type="http://schemas.openxmlformats.org/officeDocument/2006/relationships/image" Target="../media/image15.wmf"/><Relationship Id="rId10" Type="http://schemas.openxmlformats.org/officeDocument/2006/relationships/image" Target="../media/image10.jpeg"/><Relationship Id="rId19" Type="http://schemas.openxmlformats.org/officeDocument/2006/relationships/image" Target="../media/image18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Relationship Id="rId14" Type="http://schemas.openxmlformats.org/officeDocument/2006/relationships/image" Target="../media/image1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Jazyk a jazyková komunikace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Český jazyk a literatura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Mluvnice jazyka českého na 1. </a:t>
            </a:r>
            <a:r>
              <a:rPr lang="cs-CZ" sz="150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stupni ZŠ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Tajenka s vtipy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VY_32_INOVACE_16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Vypracovala: Jitka Perníková, 08 - 2011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0181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2464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: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Český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jazyk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1. i 2.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slovo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– věta.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pracovní list, procvičování učiva formou </a:t>
            </a:r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he.r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interaktivní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tabule.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8960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2195736" y="1988840"/>
            <a:ext cx="47525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Tajenka s vtipem</a:t>
            </a:r>
            <a:endParaRPr lang="cs-CZ" sz="2800" b="1" dirty="0">
              <a:solidFill>
                <a:srgbClr val="FF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99592" y="3429000"/>
            <a:ext cx="741682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Paní učitelka říká: „Karle, píšu ti pětku. Zase .............................”</a:t>
            </a:r>
            <a:endParaRPr lang="cs-CZ" sz="32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83568" y="692696"/>
            <a:ext cx="632230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1. Vylušti následující tajenku a doplň, co říkala paní učitelka.</a:t>
            </a:r>
            <a:endParaRPr lang="cs-CZ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158231" y="6351582"/>
            <a:ext cx="2895600" cy="365125"/>
          </a:xfrm>
        </p:spPr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03411074"/>
              </p:ext>
            </p:extLst>
          </p:nvPr>
        </p:nvGraphicFramePr>
        <p:xfrm>
          <a:off x="2267744" y="188640"/>
          <a:ext cx="3168352" cy="598550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51687"/>
                <a:gridCol w="484417"/>
                <a:gridCol w="432048"/>
                <a:gridCol w="432048"/>
                <a:gridCol w="458234"/>
                <a:gridCol w="477870"/>
                <a:gridCol w="432048"/>
              </a:tblGrid>
              <a:tr h="37896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896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</a:tr>
              <a:tr h="43309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  <a:tr h="37896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</a:tr>
              <a:tr h="37896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  <a:tr h="37896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5767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5767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5767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5767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5767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5767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5767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</a:tr>
              <a:tr h="35767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  <a:tr h="35767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</a:tr>
              <a:tr h="35767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395536" y="128111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pic>
        <p:nvPicPr>
          <p:cNvPr id="1026" name="Picture 2" descr="bajky,moudrost,moudrosti,noční,příroda,ptáci,sovy,zvířata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0"/>
            <a:ext cx="648072" cy="648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93826" y="497443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pic>
        <p:nvPicPr>
          <p:cNvPr id="1028" name="Picture 4" descr="dopisy,emailování,emailující,e-maily,korespondence,memoranda,obálky,odesílající,papíry,posílající,poznámky,zprávy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09987">
            <a:off x="5469060" y="553930"/>
            <a:ext cx="701273" cy="701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97476" y="866775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5603" y="749762"/>
            <a:ext cx="360040" cy="7380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93826" y="1303178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pic>
        <p:nvPicPr>
          <p:cNvPr id="1031" name="Picture 7" descr="domácnosti,konve,nástroje,zahradnické potřeby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1311" y="1051441"/>
            <a:ext cx="941428" cy="9414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97706" y="1727722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pic>
        <p:nvPicPr>
          <p:cNvPr id="1033" name="Picture 9" descr="bajky,divoká zvířata,dravý,kočky,lvi,nebezpečný,příroda,řev,řvaní,špičáky,velké kočky,zuby,zvířata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9787" y="1727722"/>
            <a:ext cx="562814" cy="5628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72515" y="2123564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pic>
        <p:nvPicPr>
          <p:cNvPr id="1035" name="Picture 11" descr="nábytek,vany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3991" y="1992502"/>
            <a:ext cx="596067" cy="5960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393826" y="2492896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  <p:pic>
        <p:nvPicPr>
          <p:cNvPr id="1037" name="Picture 13" descr="domácnosti,lampy,světla,svítidla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2925" y="2492896"/>
            <a:ext cx="535500" cy="535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385801" y="2864701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  <p:pic>
        <p:nvPicPr>
          <p:cNvPr id="1039" name="Picture 15" descr="čápi,příroda,ptáci,ptactvo,zvířata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4351" y="2798672"/>
            <a:ext cx="670693" cy="670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385801" y="3234033"/>
            <a:ext cx="5139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  <p:pic>
        <p:nvPicPr>
          <p:cNvPr id="1043" name="Picture 19" descr="domácnost,nábytek,postele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2195" y="2996715"/>
            <a:ext cx="785390" cy="7853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119819" y="3603365"/>
            <a:ext cx="6880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  10.</a:t>
            </a:r>
            <a:endParaRPr lang="cs-CZ" dirty="0"/>
          </a:p>
        </p:txBody>
      </p:sp>
      <p:pic>
        <p:nvPicPr>
          <p:cNvPr id="1045" name="Picture 21" descr="masa,párky,pepperoni,potraviny,salámy,studený nářez,večeře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4038" y="3601674"/>
            <a:ext cx="857773" cy="4706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225617" y="3919133"/>
            <a:ext cx="5822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11.</a:t>
            </a:r>
            <a:endParaRPr lang="cs-CZ" dirty="0"/>
          </a:p>
        </p:txBody>
      </p:sp>
      <p:pic>
        <p:nvPicPr>
          <p:cNvPr id="1047" name="Picture 23" descr="doprava,hory,lokomotivy,osobní vlaky,vlaky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4332" y="3603365"/>
            <a:ext cx="1125923" cy="11259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314006" y="4265747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12.</a:t>
            </a:r>
            <a:endParaRPr lang="cs-CZ" dirty="0"/>
          </a:p>
        </p:txBody>
      </p:sp>
      <p:pic>
        <p:nvPicPr>
          <p:cNvPr id="1049" name="Picture 25" descr="hudba,hudební nástroje,kytary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729283">
            <a:off x="5512581" y="4248142"/>
            <a:ext cx="518679" cy="5186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314006" y="4635079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13.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04860" y="5004411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14.</a:t>
            </a:r>
            <a:endParaRPr lang="cs-CZ" dirty="0"/>
          </a:p>
        </p:txBody>
      </p:sp>
      <p:pic>
        <p:nvPicPr>
          <p:cNvPr id="1054" name="Picture 30" descr="C:\Users\pernikova\AppData\Local\Microsoft\Windows\Temporary Internet Files\Content.IE5\TEFX9RCO\MC900346947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2601" y="4819745"/>
            <a:ext cx="1104488" cy="4597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6" name="Picture 32" descr="knihy,pořadače,účetní knihy,zápisníky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7997" y="4915670"/>
            <a:ext cx="508702" cy="5087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8" name="Picture 34" descr="obojživelníci,příroda,stromové žáby,žáby,zvířata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1458" y="5296289"/>
            <a:ext cx="609316" cy="6093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ovéPole 17"/>
          <p:cNvSpPr txBox="1"/>
          <p:nvPr/>
        </p:nvSpPr>
        <p:spPr>
          <a:xfrm>
            <a:off x="291634" y="5424372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15.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69504" y="5840612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16.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4006739" y="6233634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  <p:pic>
        <p:nvPicPr>
          <p:cNvPr id="42" name="Picture 4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" name="Picture 2" descr="klokani,příroda,tvorové,zvířata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3491" y="5561690"/>
            <a:ext cx="867196" cy="9569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663122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539552" y="260648"/>
            <a:ext cx="6840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2. Seřaď slova podle čísel a dozvíš se vtip.</a:t>
            </a:r>
            <a:endParaRPr lang="cs-CZ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555776" y="1124744"/>
            <a:ext cx="32403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 Schovaný vtip</a:t>
            </a:r>
            <a:endParaRPr lang="cs-CZ" sz="2400" b="1" dirty="0">
              <a:solidFill>
                <a:srgbClr val="FF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6" name="Výbuch 2 15"/>
          <p:cNvSpPr/>
          <p:nvPr/>
        </p:nvSpPr>
        <p:spPr>
          <a:xfrm rot="690268">
            <a:off x="655786" y="2897162"/>
            <a:ext cx="1296144" cy="1296144"/>
          </a:xfrm>
          <a:prstGeom prst="irregularSeal2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buch 2 18"/>
          <p:cNvSpPr/>
          <p:nvPr/>
        </p:nvSpPr>
        <p:spPr>
          <a:xfrm rot="302696">
            <a:off x="519134" y="4341402"/>
            <a:ext cx="1152579" cy="1224136"/>
          </a:xfrm>
          <a:prstGeom prst="irregularSeal2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Výbuch 2 19"/>
          <p:cNvSpPr/>
          <p:nvPr/>
        </p:nvSpPr>
        <p:spPr>
          <a:xfrm>
            <a:off x="3018151" y="1944764"/>
            <a:ext cx="1280011" cy="1268212"/>
          </a:xfrm>
          <a:prstGeom prst="irregularSeal2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</a:t>
            </a:r>
            <a:endParaRPr lang="cs-CZ" dirty="0"/>
          </a:p>
        </p:txBody>
      </p:sp>
      <p:sp>
        <p:nvSpPr>
          <p:cNvPr id="21" name="Výbuch 2 20"/>
          <p:cNvSpPr/>
          <p:nvPr/>
        </p:nvSpPr>
        <p:spPr>
          <a:xfrm>
            <a:off x="4355976" y="2564904"/>
            <a:ext cx="1584176" cy="1368152"/>
          </a:xfrm>
          <a:prstGeom prst="irregularSeal2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ýbuch 2 21"/>
          <p:cNvSpPr/>
          <p:nvPr/>
        </p:nvSpPr>
        <p:spPr>
          <a:xfrm>
            <a:off x="1979712" y="3501008"/>
            <a:ext cx="914400" cy="1008112"/>
          </a:xfrm>
          <a:prstGeom prst="irregularSeal2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buch 2 22"/>
          <p:cNvSpPr/>
          <p:nvPr/>
        </p:nvSpPr>
        <p:spPr>
          <a:xfrm rot="1492919">
            <a:off x="2150522" y="4498932"/>
            <a:ext cx="1296144" cy="1440160"/>
          </a:xfrm>
          <a:prstGeom prst="irregularSeal2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ýbuch 2 23"/>
          <p:cNvSpPr/>
          <p:nvPr/>
        </p:nvSpPr>
        <p:spPr>
          <a:xfrm rot="1301982">
            <a:off x="5879179" y="1798239"/>
            <a:ext cx="1536752" cy="1203793"/>
          </a:xfrm>
          <a:prstGeom prst="irregularSeal2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ýbuch 2 25"/>
          <p:cNvSpPr/>
          <p:nvPr/>
        </p:nvSpPr>
        <p:spPr>
          <a:xfrm rot="1307648">
            <a:off x="6894982" y="2565733"/>
            <a:ext cx="1944216" cy="2016224"/>
          </a:xfrm>
          <a:prstGeom prst="irregularSeal2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ýbuch 2 26"/>
          <p:cNvSpPr/>
          <p:nvPr/>
        </p:nvSpPr>
        <p:spPr>
          <a:xfrm rot="2334532">
            <a:off x="3623960" y="5210206"/>
            <a:ext cx="1176742" cy="1065530"/>
          </a:xfrm>
          <a:prstGeom prst="irregularSeal2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buch 2 27"/>
          <p:cNvSpPr/>
          <p:nvPr/>
        </p:nvSpPr>
        <p:spPr>
          <a:xfrm>
            <a:off x="3419872" y="3573016"/>
            <a:ext cx="720080" cy="864096"/>
          </a:xfrm>
          <a:prstGeom prst="irregularSeal2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29" name="Výbuch 2 28"/>
          <p:cNvSpPr/>
          <p:nvPr/>
        </p:nvSpPr>
        <p:spPr>
          <a:xfrm rot="1005986">
            <a:off x="4415310" y="3775857"/>
            <a:ext cx="2160240" cy="1728192"/>
          </a:xfrm>
          <a:prstGeom prst="irregularSeal2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ýbuch 2 29"/>
          <p:cNvSpPr/>
          <p:nvPr/>
        </p:nvSpPr>
        <p:spPr>
          <a:xfrm>
            <a:off x="7596336" y="4437112"/>
            <a:ext cx="1296144" cy="1368152"/>
          </a:xfrm>
          <a:prstGeom prst="irregularSeal2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4860032" y="4509120"/>
            <a:ext cx="15121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UČITELKA</a:t>
            </a:r>
          </a:p>
          <a:p>
            <a:r>
              <a:rPr lang="cs-CZ" b="1" dirty="0" smtClean="0"/>
              <a:t>      1</a:t>
            </a:r>
            <a:endParaRPr lang="cs-CZ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899592" y="3356992"/>
            <a:ext cx="7920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ŘÍKÁ</a:t>
            </a:r>
          </a:p>
          <a:p>
            <a:r>
              <a:rPr lang="cs-CZ" b="1" dirty="0" smtClean="0"/>
              <a:t> 2</a:t>
            </a:r>
          </a:p>
        </p:txBody>
      </p:sp>
      <p:sp>
        <p:nvSpPr>
          <p:cNvPr id="33" name="TextovéPole 32"/>
          <p:cNvSpPr txBox="1"/>
          <p:nvPr/>
        </p:nvSpPr>
        <p:spPr>
          <a:xfrm>
            <a:off x="3347864" y="2348880"/>
            <a:ext cx="11521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ZÍTRA</a:t>
            </a:r>
          </a:p>
          <a:p>
            <a:r>
              <a:rPr lang="cs-CZ" b="1" dirty="0" smtClean="0"/>
              <a:t>3</a:t>
            </a:r>
            <a:endParaRPr lang="cs-CZ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7812360" y="4869160"/>
            <a:ext cx="9361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BUDU</a:t>
            </a:r>
          </a:p>
          <a:p>
            <a:r>
              <a:rPr lang="cs-CZ" b="1" dirty="0" smtClean="0"/>
              <a:t>   4</a:t>
            </a:r>
            <a:endParaRPr lang="cs-CZ" b="1" dirty="0"/>
          </a:p>
        </p:txBody>
      </p:sp>
      <p:sp>
        <p:nvSpPr>
          <p:cNvPr id="38" name="Výbuch 2 37"/>
          <p:cNvSpPr/>
          <p:nvPr/>
        </p:nvSpPr>
        <p:spPr>
          <a:xfrm>
            <a:off x="1475656" y="1916832"/>
            <a:ext cx="1584176" cy="1080120"/>
          </a:xfrm>
          <a:prstGeom prst="irregularSeal2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ZKO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1763688" y="2204864"/>
            <a:ext cx="14401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ZKOUŠET</a:t>
            </a:r>
          </a:p>
          <a:p>
            <a:r>
              <a:rPr lang="cs-CZ" b="1" dirty="0" smtClean="0"/>
              <a:t>  5</a:t>
            </a:r>
          </a:p>
          <a:p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2267744" y="5013176"/>
            <a:ext cx="13681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BOŽENU</a:t>
            </a:r>
          </a:p>
          <a:p>
            <a:r>
              <a:rPr lang="cs-CZ" b="1" dirty="0" smtClean="0"/>
              <a:t>   6</a:t>
            </a:r>
            <a:endParaRPr lang="cs-CZ" b="1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7092280" y="3429000"/>
            <a:ext cx="14401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NĚMCOVOU</a:t>
            </a:r>
          </a:p>
          <a:p>
            <a:r>
              <a:rPr lang="cs-CZ" dirty="0" smtClean="0"/>
              <a:t>        </a:t>
            </a:r>
            <a:r>
              <a:rPr lang="cs-CZ" b="1" dirty="0" smtClean="0"/>
              <a:t>7</a:t>
            </a:r>
            <a:endParaRPr lang="cs-CZ" b="1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2123728" y="3789040"/>
            <a:ext cx="8640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ŽÁK</a:t>
            </a:r>
          </a:p>
          <a:p>
            <a:r>
              <a:rPr lang="cs-CZ" b="1" dirty="0" smtClean="0"/>
              <a:t>8</a:t>
            </a:r>
            <a:endParaRPr lang="cs-CZ" b="1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6084168" y="2132856"/>
            <a:ext cx="10801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POVÍDÁ</a:t>
            </a:r>
          </a:p>
          <a:p>
            <a:r>
              <a:rPr lang="cs-CZ" b="1" dirty="0" smtClean="0"/>
              <a:t>     9</a:t>
            </a:r>
            <a:endParaRPr lang="cs-CZ" b="1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4067944" y="5445224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TA</a:t>
            </a:r>
          </a:p>
          <a:p>
            <a:r>
              <a:rPr lang="cs-CZ" b="1" dirty="0" smtClean="0"/>
              <a:t>10</a:t>
            </a:r>
            <a:endParaRPr lang="cs-CZ" b="1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3491880" y="3717032"/>
            <a:ext cx="7200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   K</a:t>
            </a:r>
          </a:p>
          <a:p>
            <a:r>
              <a:rPr lang="cs-CZ" b="1" dirty="0" smtClean="0"/>
              <a:t>11</a:t>
            </a:r>
            <a:endParaRPr lang="cs-CZ" b="1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683568" y="4797152"/>
            <a:ext cx="12241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NÁM</a:t>
            </a:r>
          </a:p>
          <a:p>
            <a:r>
              <a:rPr lang="cs-CZ" b="1" dirty="0" smtClean="0"/>
              <a:t>12</a:t>
            </a:r>
            <a:endParaRPr lang="cs-CZ" b="1" dirty="0"/>
          </a:p>
        </p:txBody>
      </p:sp>
      <p:sp>
        <p:nvSpPr>
          <p:cNvPr id="47" name="Výbuch 2 46"/>
          <p:cNvSpPr/>
          <p:nvPr/>
        </p:nvSpPr>
        <p:spPr>
          <a:xfrm>
            <a:off x="5796136" y="5229200"/>
            <a:ext cx="1418456" cy="1008112"/>
          </a:xfrm>
          <a:prstGeom prst="irregularSeal2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TextovéPole 47"/>
          <p:cNvSpPr txBox="1"/>
          <p:nvPr/>
        </p:nvSpPr>
        <p:spPr>
          <a:xfrm>
            <a:off x="6156176" y="5445224"/>
            <a:ext cx="12241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ALE</a:t>
            </a:r>
          </a:p>
          <a:p>
            <a:r>
              <a:rPr lang="cs-CZ" b="1" dirty="0" smtClean="0"/>
              <a:t>13</a:t>
            </a:r>
            <a:endParaRPr lang="cs-CZ" b="1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4572000" y="2996952"/>
            <a:ext cx="11521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NECHODÍ</a:t>
            </a:r>
          </a:p>
          <a:p>
            <a:r>
              <a:rPr lang="cs-CZ" b="1" dirty="0" smtClean="0"/>
              <a:t>   14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260649"/>
            <a:ext cx="6400800" cy="2664296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pic>
        <p:nvPicPr>
          <p:cNvPr id="10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683568" y="548680"/>
            <a:ext cx="662473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Řešení: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Tajenka:  ….. jsi si nenapsal tahák.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Schovaný vtip: Učitelka říká: „Zítra budu zkoušet Boženu Němcovou.”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                     Žák povídá: „Ta k nám ale nechodí.”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260649"/>
            <a:ext cx="6400800" cy="2664296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pic>
        <p:nvPicPr>
          <p:cNvPr id="10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683568" y="476672"/>
            <a:ext cx="302433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</a:t>
            </a:r>
          </a:p>
          <a:p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http://office.microsoft.com/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96271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730</TotalTime>
  <Words>317</Words>
  <Application>Microsoft Office PowerPoint</Application>
  <PresentationFormat>Předvádění na obrazovce (4:3)</PresentationFormat>
  <Paragraphs>98</Paragraphs>
  <Slides>7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 </vt:lpstr>
      <vt:lpstr> </vt:lpstr>
      <vt:lpstr>Prezentace aplikace PowerPoint</vt:lpstr>
      <vt:lpstr> </vt:lpstr>
      <vt:lpstr>Prezentace aplikace PowerPoint</vt:lpstr>
      <vt:lpstr>Prezentace aplikace PowerPoint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Martin Králík</cp:lastModifiedBy>
  <cp:revision>87</cp:revision>
  <cp:lastPrinted>2011-09-21T07:54:48Z</cp:lastPrinted>
  <dcterms:created xsi:type="dcterms:W3CDTF">2011-05-26T14:17:08Z</dcterms:created>
  <dcterms:modified xsi:type="dcterms:W3CDTF">2012-03-12T12:32:20Z</dcterms:modified>
</cp:coreProperties>
</file>