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6"/>
  </p:notesMasterIdLst>
  <p:handoutMasterIdLst>
    <p:handoutMasterId r:id="rId7"/>
  </p:handoutMasterIdLst>
  <p:sldIdLst>
    <p:sldId id="263" r:id="rId2"/>
    <p:sldId id="262" r:id="rId3"/>
    <p:sldId id="259" r:id="rId4"/>
    <p:sldId id="260" r:id="rId5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85" d="100"/>
          <a:sy n="85" d="100"/>
        </p:scale>
        <p:origin x="-93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dle významu slova řadí písmena za sebou. Na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řádek napíšou správné slovo.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vybírají správné slovo z obláčků.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87BFB-2C05-48F0-8864-301B3B1598C6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D764-E06C-47DB-B327-41C809A41E96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54FC0-352D-44FE-9A87-CF3797399B87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6B121-4A6E-4CCF-8FC3-6D1C06851EDA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0A3A4-B4BE-4A27-9E30-7C8D74F62465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0800B-9E89-4FFE-82B0-4A8E092501C9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DA885-8141-404E-9317-9599672612FA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3DE37-7874-4F1A-B3A0-724812495F83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BDACE-19FC-4798-85AF-7353FB95AC0E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2D9E-EE91-4679-BA2D-2608207FCD92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9CCC1-AE48-48D2-BA3D-61630F9DAC3A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99E231-C7C0-4512-8B54-B9FEA0CF470D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Věta – slovo 3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tvoření slov, doplňování slov do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vět.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učiva, podrobnější metodika viz. poznámky 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tabule.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Písmenka jsou trochu pomatená, dej      je do správného pořadí.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6206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700808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dirty="0" err="1" smtClean="0"/>
              <a:t>zoka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170080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dirty="0" err="1" smtClean="0"/>
              <a:t>vkára</a:t>
            </a: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227687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170080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labyko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227687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31409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err="1" smtClean="0"/>
              <a:t>rlkáík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378904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1409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leseipc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37890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314096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dirty="0" err="1" smtClean="0"/>
              <a:t>okčka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37890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486916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486916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Napiš, co si v nich najdeš a povídej si  o tom.</a:t>
            </a:r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097011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926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69269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 a doplň do věty správné slovo z obláčku.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62880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Kočka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155679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15567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3995936" y="692696"/>
            <a:ext cx="2592288" cy="1008112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létá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90872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9087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štěká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119675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mňouká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22048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213285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71800" y="213285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Obláček 16"/>
          <p:cNvSpPr/>
          <p:nvPr/>
        </p:nvSpPr>
        <p:spPr>
          <a:xfrm rot="21345647">
            <a:off x="3699941" y="1843935"/>
            <a:ext cx="2664296" cy="867055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21328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vyje      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20072" y="18448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bručí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22048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kňučí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43608" y="27809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Ovce dává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23728" y="27089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35896" y="2708920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Obláček 24"/>
          <p:cNvSpPr/>
          <p:nvPr/>
        </p:nvSpPr>
        <p:spPr>
          <a:xfrm>
            <a:off x="3995936" y="2780928"/>
            <a:ext cx="2016224" cy="792088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29249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vlnu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76056" y="29249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vejce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44008" y="31409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peří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043608" y="350100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Žirafa má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051720" y="342900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716016" y="3429000"/>
            <a:ext cx="314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4" name="Obláček 33"/>
          <p:cNvSpPr/>
          <p:nvPr/>
        </p:nvSpPr>
        <p:spPr>
          <a:xfrm>
            <a:off x="5724128" y="3212976"/>
            <a:ext cx="3168352" cy="1080120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36296" y="335699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dlouhý krk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300192" y="342900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zobák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948264" y="37890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ocas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043608" y="429309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Zmije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835696" y="422108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499992" y="42210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1" name="Obláček 40"/>
          <p:cNvSpPr/>
          <p:nvPr/>
        </p:nvSpPr>
        <p:spPr>
          <a:xfrm>
            <a:off x="4788024" y="4221088"/>
            <a:ext cx="1656184" cy="864096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5868144" y="42930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létá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04048" y="465313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 plazí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148064" y="43651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zívá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9886136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</TotalTime>
  <Words>230</Words>
  <Application>Microsoft Office PowerPoint</Application>
  <PresentationFormat>Předvádění na obrazovce (4:3)</PresentationFormat>
  <Paragraphs>79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 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39</cp:revision>
  <dcterms:created xsi:type="dcterms:W3CDTF">2011-05-26T14:17:08Z</dcterms:created>
  <dcterms:modified xsi:type="dcterms:W3CDTF">2012-03-12T12:38:02Z</dcterms:modified>
</cp:coreProperties>
</file>