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1" r:id="rId2"/>
    <p:sldId id="260" r:id="rId3"/>
    <p:sldId id="256" r:id="rId4"/>
    <p:sldId id="259" r:id="rId5"/>
    <p:sldId id="258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270" autoAdjust="0"/>
  </p:normalViewPr>
  <p:slideViewPr>
    <p:cSldViewPr>
      <p:cViewPr>
        <p:scale>
          <a:sx n="100" d="100"/>
          <a:sy n="100" d="100"/>
        </p:scale>
        <p:origin x="-1074" y="5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Nejdříve si společně pojmenujeme jednotlivé druhy ovoce. Potom žáci samostatně seřazují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za sebou podle abecedy. Nakonec si společně zkontrolujeme.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si potichu říkají abecedu a doplňují samostatně chybějící písmena.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</a:t>
            </a:r>
            <a:r>
              <a:rPr lang="cs-CZ" sz="150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Hrajeme si s abecedou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český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řazení slov podle abecedy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procvičování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učiva, podrobnější metodika viz.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 jednotlivých 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tabule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53754" y="764704"/>
            <a:ext cx="5365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Obrázky pojmenuj a seřaď podle abecedy.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bobulovité ovoce,domácnosti,fotografie,jahody,ovoce,plodiny,příroda,rostliny,zemědělství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3754" y="1412776"/>
            <a:ext cx="1431131" cy="1431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itrus,citrusové ovoce,domácnosti,fotografie,nádobí,ovoce,plodiny,pomeranče,příroda,rostliny,talíře,zemědělstv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412776"/>
            <a:ext cx="1439441" cy="1439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otografie,hrušky,ovoce,potraviny,produk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412776"/>
            <a:ext cx="1454488" cy="1454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otografie,jídla,ovoce,produkt,třešně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660648"/>
            <a:ext cx="935385" cy="935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nanasy,jídlo,ovoce,plodiny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2734" y="1390621"/>
            <a:ext cx="1300937" cy="130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čerstvé,čerstvé ovoce,Fotolia,granny smith,jablka,kapky vody,makro,mokré,ovoce,Pozadí,přírodní,red delicious,rosa,snímek zblízka,trh,vláknina,voda,zdravé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0660" y="2348880"/>
            <a:ext cx="1904148" cy="1904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667349" y="4205858"/>
            <a:ext cx="5324502" cy="1959445"/>
            <a:chOff x="1082354" y="3861048"/>
            <a:chExt cx="4956710" cy="457200"/>
          </a:xfrm>
        </p:grpSpPr>
        <p:cxnSp>
          <p:nvCxnSpPr>
            <p:cNvPr id="6" name="Přímá spojnice 5"/>
            <p:cNvCxnSpPr/>
            <p:nvPr/>
          </p:nvCxnSpPr>
          <p:spPr>
            <a:xfrm>
              <a:off x="1082354" y="3861048"/>
              <a:ext cx="49567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1082354" y="4013448"/>
              <a:ext cx="49567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1082354" y="4165848"/>
              <a:ext cx="49567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>
              <a:off x="1082354" y="4318248"/>
              <a:ext cx="495671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664618" y="535387"/>
            <a:ext cx="4365298" cy="8771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Doplň chybějící písmena abecedy.</a:t>
            </a:r>
          </a:p>
          <a:p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4264" y="1168580"/>
            <a:ext cx="2073003" cy="1708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 F _ _ Ch _ _ _ L</a:t>
            </a:r>
          </a:p>
          <a:p>
            <a:pPr marL="342900" indent="-342900">
              <a:buAutoNum type="alphaLcParenR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lphaLcParenR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 B _ _ D _ _ F _ </a:t>
            </a:r>
          </a:p>
          <a:p>
            <a:pPr marL="342900" indent="-342900">
              <a:buAutoNum type="alphaLcParenR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lphaLcParenR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_ Ť _ _ _ X _ _ _</a:t>
            </a:r>
          </a:p>
          <a:p>
            <a:pPr marL="342900" indent="-342900">
              <a:buAutoNum type="alphaLcParenR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AutoNum type="alphaLcParenR"/>
            </a:pP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_ _ L _ _ _ O _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5559" y="3140968"/>
            <a:ext cx="6740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Seřaď jména děvčat ze třídy podle abecedy a napiš je.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588641" y="4077072"/>
            <a:ext cx="7223719" cy="2160240"/>
            <a:chOff x="1276400" y="4509120"/>
            <a:chExt cx="6624736" cy="609600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1276400" y="4509120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1276400" y="4661520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>
              <a:off x="1276400" y="4813920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>
              <a:off x="1276400" y="4966320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>
              <a:off x="1276400" y="5118720"/>
              <a:ext cx="662473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xmlns="" val="798719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86669" y="756430"/>
            <a:ext cx="28412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http://office.microsoft.com/</a:t>
            </a:r>
          </a:p>
        </p:txBody>
      </p:sp>
    </p:spTree>
    <p:extLst>
      <p:ext uri="{BB962C8B-B14F-4D97-AF65-F5344CB8AC3E}">
        <p14:creationId xmlns:p14="http://schemas.microsoft.com/office/powerpoint/2010/main" xmlns="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326</TotalTime>
  <Words>218</Words>
  <Application>Microsoft Office PowerPoint</Application>
  <PresentationFormat>Předvádění na obrazovce (4:3)</PresentationFormat>
  <Paragraphs>45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 </vt:lpstr>
      <vt:lpstr>Snímek 3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Desktop</cp:lastModifiedBy>
  <cp:revision>41</cp:revision>
  <dcterms:created xsi:type="dcterms:W3CDTF">2011-05-26T14:17:08Z</dcterms:created>
  <dcterms:modified xsi:type="dcterms:W3CDTF">2011-12-11T12:31:24Z</dcterms:modified>
</cp:coreProperties>
</file>