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notesSlides/notesSlide4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20" r:id="rId1"/>
  </p:sldMasterIdLst>
  <p:notesMasterIdLst>
    <p:notesMasterId r:id="rId9"/>
  </p:notesMasterIdLst>
  <p:handoutMasterIdLst>
    <p:handoutMasterId r:id="rId10"/>
  </p:handoutMasterIdLst>
  <p:sldIdLst>
    <p:sldId id="262" r:id="rId2"/>
    <p:sldId id="263" r:id="rId3"/>
    <p:sldId id="256" r:id="rId4"/>
    <p:sldId id="259" r:id="rId5"/>
    <p:sldId id="260" r:id="rId6"/>
    <p:sldId id="261" r:id="rId7"/>
    <p:sldId id="258" r:id="rId8"/>
  </p:sldIdLst>
  <p:sldSz cx="9144000" cy="6858000" type="screen4x3"/>
  <p:notesSz cx="9723438" cy="6858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89789" autoAdjust="0"/>
  </p:normalViewPr>
  <p:slideViewPr>
    <p:cSldViewPr>
      <p:cViewPr>
        <p:scale>
          <a:sx n="74" d="100"/>
          <a:sy n="74" d="100"/>
        </p:scale>
        <p:origin x="-1182" y="10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handoutMaster" Target="handoutMasters/handoutMaster1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Relationship Id="rId14" Type="http://schemas.openxmlformats.org/officeDocument/2006/relationships/tableStyles" Target="tableStyle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quarter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CDABF56E-5851-4BFE-87B0-E902D78DE3BC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2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3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56F6C89A-844A-4C7B-B6F0-967C91740B60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746906677"/>
      </p:ext>
    </p:extLst>
  </p:cSld>
  <p:clrMap bg1="lt1" tx1="dk1" bg2="lt2" tx2="dk2" accent1="accent1" accent2="accent2" accent3="accent3" accent4="accent4" accent5="accent5" accent6="accent6" hlink="hlink" folHlink="folHlink"/>
  <p:hf sldNum="0" hd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5507698" y="0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F4B3C5-9FB4-403B-ACC2-89905E69562F}" type="datetimeFigureOut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3148013" y="514350"/>
            <a:ext cx="3427412" cy="25717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972344" y="3257550"/>
            <a:ext cx="7778750" cy="30861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5507698" y="6513909"/>
            <a:ext cx="4213490" cy="3429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7BF46F9-9F01-48D2-845F-98181578336E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60220804"/>
      </p:ext>
    </p:extLst>
  </p:cSld>
  <p:clrMap bg1="lt1" tx1="dk1" bg2="lt2" tx2="dk2" accent1="accent1" accent2="accent2" accent3="accent3" accent4="accent4" accent5="accent5" accent6="accent6" hlink="hlink" folHlink="folHlink"/>
  <p:hf sldNum="0" hd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Poznámky:</a:t>
            </a:r>
          </a:p>
          <a:p>
            <a:pPr marL="0" marR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cs-CZ" sz="1000" i="1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Vytvoř topografický náčrt podle pokynů na formát A4. Používej z nabídky smluvené značky. Bez měřítka.</a:t>
            </a:r>
          </a:p>
          <a:p>
            <a:endParaRPr lang="cs-CZ" sz="1000" i="1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>
          <a:xfrm>
            <a:off x="3148013" y="514350"/>
            <a:ext cx="3427412" cy="2571750"/>
          </a:xfrm>
        </p:spPr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cs-CZ" dirty="0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0"/>
          </p:nvPr>
        </p:nvSpPr>
        <p:spPr/>
        <p:txBody>
          <a:bodyPr/>
          <a:lstStyle/>
          <a:p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0221527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6"/>
            <a:ext cx="7772400" cy="1470025"/>
          </a:xfrm>
        </p:spPr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Kliknutím lze upravit styl předlohy.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5EB1F06-C000-440E-9C99-2CA2E5315374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88177469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33B8C61-CA0A-4EE0-B796-6BA3E31D3DED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55881921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4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33C6299-46CF-4544-B57E-18DA917B92F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5500588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1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04F79F0E-D906-4840-90E9-29208534751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50164917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1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1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6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6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123110F-5EAD-4F9B-8723-859CAE075D97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73772626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AF6D48E-F013-4915-B344-401A5EE12E76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80971440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E6639FB-2B08-4423-89EE-465712EA19DC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1361357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1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1"/>
            <a:ext cx="5111751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1" y="1435101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8C4FD4F-AB44-4828-B20D-BAB465DA3449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09121549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1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9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Kliknutím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CD9042E-BCED-4971-ACD0-B31A49841266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420275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B93E70E-5C07-4550-B469-BE72EA1D84B9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8693122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9"/>
            <a:ext cx="2057400" cy="5851525"/>
          </a:xfrm>
        </p:spPr>
        <p:txBody>
          <a:bodyPr vert="eaVert"/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9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14B1C4C-C5F2-4E2D-BA89-EB5F1B132F8B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217410779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Kliknutím lze upravit styl.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1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Kliknutím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C341E0A-7DF9-4AC3-970D-C5BA6ED94BE1}" type="datetime1">
              <a:rPr lang="cs-CZ" smtClean="0"/>
              <a:pPr/>
              <a:t>12.3.2012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1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1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144A175-1D81-4A93-9209-32201DB1E48D}" type="slidenum">
              <a:rPr lang="cs-CZ" smtClean="0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16022361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1" r:id="rId1"/>
    <p:sldLayoutId id="2147483722" r:id="rId2"/>
    <p:sldLayoutId id="2147483723" r:id="rId3"/>
    <p:sldLayoutId id="2147483724" r:id="rId4"/>
    <p:sldLayoutId id="2147483725" r:id="rId5"/>
    <p:sldLayoutId id="2147483726" r:id="rId6"/>
    <p:sldLayoutId id="2147483727" r:id="rId7"/>
    <p:sldLayoutId id="2147483728" r:id="rId8"/>
    <p:sldLayoutId id="2147483729" r:id="rId9"/>
    <p:sldLayoutId id="2147483730" r:id="rId10"/>
    <p:sldLayoutId id="2147483731" r:id="rId11"/>
  </p:sldLayoutIdLst>
  <p:hf sldNum="0" hd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3.w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8.xml"/><Relationship Id="rId5" Type="http://schemas.openxmlformats.org/officeDocument/2006/relationships/image" Target="../media/image2.png"/><Relationship Id="rId4" Type="http://schemas.openxmlformats.org/officeDocument/2006/relationships/image" Target="../media/image6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8.xml"/><Relationship Id="rId6" Type="http://schemas.openxmlformats.org/officeDocument/2006/relationships/image" Target="../media/image2.png"/><Relationship Id="rId5" Type="http://schemas.openxmlformats.org/officeDocument/2006/relationships/image" Target="../media/image10.png"/><Relationship Id="rId4" Type="http://schemas.openxmlformats.org/officeDocument/2006/relationships/image" Target="../media/image9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1700808"/>
            <a:ext cx="9144000" cy="4320480"/>
          </a:xfrm>
        </p:spPr>
        <p:txBody>
          <a:bodyPr>
            <a:normAutofit lnSpcReduction="10000"/>
          </a:bodyPr>
          <a:lstStyle/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Člověk a příroda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Zeměpis</a:t>
            </a:r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Praktický zeměpis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Topografický náčrt 1. část</a:t>
            </a:r>
          </a:p>
          <a:p>
            <a:endParaRPr lang="cs-CZ" sz="1500" dirty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VY_32_INOVACE_01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Sada 4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Základní škola T. G. Masaryka, Český Krumlov, T. G. Masaryka 213</a:t>
            </a:r>
          </a:p>
          <a:p>
            <a:endParaRPr lang="cs-CZ" sz="1500" dirty="0" smtClean="0">
              <a:solidFill>
                <a:schemeClr val="tx1"/>
              </a:solidFill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Vypracoval: Mgr. Jan </a:t>
            </a:r>
            <a:r>
              <a:rPr lang="cs-CZ" sz="1500" dirty="0" err="1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Herbe</a:t>
            </a:r>
            <a:r>
              <a:rPr lang="cs-CZ" sz="1500" dirty="0" smtClean="0">
                <a:solidFill>
                  <a:schemeClr val="tx1"/>
                </a:solidFill>
                <a:latin typeface="Tahoma" pitchFamily="34" charset="0"/>
                <a:ea typeface="Tahoma" pitchFamily="34" charset="0"/>
                <a:cs typeface="Tahoma" pitchFamily="34" charset="0"/>
              </a:rPr>
              <a:t>, 08 – 2011  </a:t>
            </a:r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3075" name="Picture 3" descr="F:\Šablony 2010\TVORBA MATERIÁLŮ\vzorové hodiny\opvk_hor_zakladni_logolink_bar_cz.jpg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868488" y="332656"/>
            <a:ext cx="5407025" cy="1046163"/>
          </a:xfrm>
          <a:prstGeom prst="rect">
            <a:avLst/>
          </a:prstGeom>
          <a:noFill/>
        </p:spPr>
      </p:pic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07762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7081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Anotace: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Předmět: zeměpisný seminář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Ročník: 7.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Využití materiálu: pro vytvoření topografického náčrtu 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Forma výuky: prezentace v programu PowerPoint, podrobnější metodika viz poznámky u 3. </a:t>
            </a:r>
            <a:r>
              <a:rPr lang="cs-CZ" sz="1500" smtClean="0">
                <a:latin typeface="Tahoma" pitchFamily="34" charset="0"/>
                <a:ea typeface="Tahoma" pitchFamily="34" charset="0"/>
                <a:cs typeface="Tahoma" pitchFamily="34" charset="0"/>
              </a:rPr>
              <a:t>snímku </a:t>
            </a:r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Pomůcky: počítač, dataprojektor, pastelky, rýsovací potřeby</a:t>
            </a: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</p:spTree>
    <p:extLst>
      <p:ext uri="{BB962C8B-B14F-4D97-AF65-F5344CB8AC3E}">
        <p14:creationId xmlns:p14="http://schemas.microsoft.com/office/powerpoint/2010/main" xmlns="" val="31918538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>
                <a:solidFill>
                  <a:srgbClr val="FF0000"/>
                </a:solidFill>
              </a:rPr>
              <a:t>Topografický náčrt 1. část</a:t>
            </a: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endParaRPr lang="cs-CZ" dirty="0" smtClean="0"/>
          </a:p>
          <a:p>
            <a:endParaRPr lang="cs-CZ" dirty="0"/>
          </a:p>
        </p:txBody>
      </p:sp>
      <p:sp>
        <p:nvSpPr>
          <p:cNvPr id="2" name="Zástupný symbol pro zápatí 1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105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pic>
        <p:nvPicPr>
          <p:cNvPr id="6" name="Picture 2" descr="C:\Documents and Settings\Jan\Local Settings\Temporary Internet Files\Content.IE5\RWTHYNQJ\MC90032438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58672" y="1844824"/>
            <a:ext cx="4226657" cy="409133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/>
              <a:t>1.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/>
              <a:t>1. Na mapě budou čtyři obce Nová Ves, Stará Ves, Bílá Lhota, Černá Lhota</a:t>
            </a:r>
          </a:p>
          <a:p>
            <a:r>
              <a:rPr lang="cs-CZ" sz="3600" b="1" dirty="0"/>
              <a:t>2. Nová Ves je sv. od Staré Vsi, Černá Lhota je jižně od Staré Vsi</a:t>
            </a:r>
          </a:p>
          <a:p>
            <a:r>
              <a:rPr lang="cs-CZ" sz="3600" b="1" dirty="0"/>
              <a:t>3. Bílá Lhota je západně od Staré Vsi a </a:t>
            </a:r>
            <a:r>
              <a:rPr lang="cs-CZ" sz="3600" b="1" dirty="0" err="1" smtClean="0"/>
              <a:t>sz</a:t>
            </a:r>
            <a:r>
              <a:rPr lang="cs-CZ" sz="3600" b="1" dirty="0" smtClean="0"/>
              <a:t> </a:t>
            </a:r>
            <a:r>
              <a:rPr lang="cs-CZ" sz="3600" b="1" dirty="0"/>
              <a:t>od Černé Lhoty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Nabídka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7887" t="46474" r="7408" b="11552"/>
          <a:stretch/>
        </p:blipFill>
        <p:spPr bwMode="auto">
          <a:xfrm>
            <a:off x="611560" y="2708920"/>
            <a:ext cx="2665086" cy="21113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3961592446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1.</a:t>
            </a:r>
            <a:endParaRPr lang="cs-CZ" sz="6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3600" b="1" dirty="0"/>
              <a:t>4. Severně od Staré Vsi je pramen </a:t>
            </a:r>
            <a:r>
              <a:rPr lang="cs-CZ" sz="3600" b="1" dirty="0" err="1"/>
              <a:t>Bělavy</a:t>
            </a:r>
            <a:r>
              <a:rPr lang="cs-CZ" sz="3600" b="1" dirty="0"/>
              <a:t>, ta potom protéká přes Novou Ves a Černou Lhotu a dále pokračuje na jih</a:t>
            </a:r>
          </a:p>
          <a:p>
            <a:r>
              <a:rPr lang="cs-CZ" sz="3600" b="1" dirty="0"/>
              <a:t>5. Západně od Bílé Lhoty leží rybník Domin</a:t>
            </a:r>
          </a:p>
          <a:p>
            <a:r>
              <a:rPr lang="cs-CZ" sz="3600" b="1" dirty="0"/>
              <a:t>6. Severně od rybníka Domin je hájovna U Lva</a:t>
            </a:r>
          </a:p>
          <a:p>
            <a:endParaRPr lang="cs-CZ" dirty="0"/>
          </a:p>
        </p:txBody>
      </p:sp>
      <p:sp>
        <p:nvSpPr>
          <p:cNvPr id="7" name="Zástupný symbol pro text 6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Nabídka</a:t>
            </a:r>
            <a:endParaRPr lang="cs-CZ" sz="3200" b="1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pic>
        <p:nvPicPr>
          <p:cNvPr id="8" name="Picture 2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0859" t="5321" r="8944" b="59930"/>
          <a:stretch/>
        </p:blipFill>
        <p:spPr bwMode="auto">
          <a:xfrm>
            <a:off x="683568" y="2276872"/>
            <a:ext cx="1296144" cy="97694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9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2620" t="62202" r="22507" b="32737"/>
          <a:stretch/>
        </p:blipFill>
        <p:spPr bwMode="auto">
          <a:xfrm>
            <a:off x="2314562" y="2868465"/>
            <a:ext cx="850007" cy="18030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3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6704" t="3537" r="13465" b="57327"/>
          <a:stretch/>
        </p:blipFill>
        <p:spPr bwMode="auto">
          <a:xfrm>
            <a:off x="612890" y="4036228"/>
            <a:ext cx="1133341" cy="13420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8930" t="59671" r="17774" b="12160"/>
          <a:stretch/>
        </p:blipFill>
        <p:spPr bwMode="auto">
          <a:xfrm>
            <a:off x="2265852" y="4224270"/>
            <a:ext cx="759854" cy="96591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4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424266057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6600" dirty="0" smtClean="0"/>
              <a:t>1.</a:t>
            </a:r>
            <a:endParaRPr lang="cs-CZ" sz="6600" dirty="0"/>
          </a:p>
        </p:txBody>
      </p:sp>
      <p:sp>
        <p:nvSpPr>
          <p:cNvPr id="6" name="Zástupný symbol pro obsah 5"/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r>
              <a:rPr lang="cs-CZ" sz="3600" b="1" dirty="0"/>
              <a:t>7. Když půjdeme od Staré Vsi na </a:t>
            </a:r>
            <a:r>
              <a:rPr lang="cs-CZ" sz="3600" b="1" dirty="0" err="1" smtClean="0"/>
              <a:t>jv</a:t>
            </a:r>
            <a:r>
              <a:rPr lang="cs-CZ" sz="3600" b="1" dirty="0" smtClean="0"/>
              <a:t>, </a:t>
            </a:r>
            <a:r>
              <a:rPr lang="cs-CZ" sz="3600" b="1" dirty="0"/>
              <a:t>dojdeme k hradu Kost</a:t>
            </a:r>
          </a:p>
          <a:p>
            <a:r>
              <a:rPr lang="cs-CZ" sz="3600" b="1" dirty="0"/>
              <a:t>8. Tam také vede zpevněná cesta, u hradu je restaurace</a:t>
            </a:r>
          </a:p>
          <a:p>
            <a:r>
              <a:rPr lang="cs-CZ" sz="3600" b="1" dirty="0"/>
              <a:t>9. Bílou Lhotu a Novou Ves </a:t>
            </a:r>
            <a:r>
              <a:rPr lang="cs-CZ" sz="3600" b="1" dirty="0" smtClean="0"/>
              <a:t>spojuje jednokolejná železnice</a:t>
            </a:r>
            <a:endParaRPr lang="cs-CZ" sz="3600" b="1" dirty="0"/>
          </a:p>
          <a:p>
            <a:endParaRPr lang="cs-CZ" sz="3600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8" name="Zástupný symbol pro text 5"/>
          <p:cNvSpPr>
            <a:spLocks noGrp="1"/>
          </p:cNvSpPr>
          <p:nvPr>
            <p:ph type="body" sz="half" idx="2"/>
          </p:nvPr>
        </p:nvSpPr>
        <p:spPr/>
        <p:txBody>
          <a:bodyPr>
            <a:normAutofit/>
          </a:bodyPr>
          <a:lstStyle/>
          <a:p>
            <a:r>
              <a:rPr lang="cs-CZ" sz="3200" b="1" dirty="0" smtClean="0"/>
              <a:t>Nabídka</a:t>
            </a:r>
            <a:endParaRPr lang="cs-CZ" sz="3200" b="1" dirty="0"/>
          </a:p>
        </p:txBody>
      </p:sp>
      <p:pic>
        <p:nvPicPr>
          <p:cNvPr id="9" name="Picture 3"/>
          <p:cNvPicPr>
            <a:picLocks noChangeAspect="1" noChangeArrowheads="1"/>
          </p:cNvPicPr>
          <p:nvPr/>
        </p:nvPicPr>
        <p:blipFill rotWithShape="1"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t="5529" r="58563" b="72305"/>
          <a:stretch/>
        </p:blipFill>
        <p:spPr bwMode="auto">
          <a:xfrm>
            <a:off x="853754" y="2125012"/>
            <a:ext cx="2368103" cy="51515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" name="Picture 4"/>
          <p:cNvPicPr>
            <a:picLocks noChangeAspect="1" noChangeArrowheads="1"/>
          </p:cNvPicPr>
          <p:nvPr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1944" t="52409" r="6507" b="18062"/>
          <a:stretch/>
        </p:blipFill>
        <p:spPr bwMode="auto">
          <a:xfrm>
            <a:off x="1200919" y="2911535"/>
            <a:ext cx="1289251" cy="874849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1" name="Picture 5"/>
          <p:cNvPicPr>
            <a:picLocks noChangeAspect="1" noChangeArrowheads="1"/>
          </p:cNvPicPr>
          <p:nvPr/>
        </p:nvPicPr>
        <p:blipFill rotWithShape="1"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55183" r="2225" b="71328"/>
          <a:stretch/>
        </p:blipFill>
        <p:spPr bwMode="auto">
          <a:xfrm>
            <a:off x="787750" y="4141475"/>
            <a:ext cx="2434107" cy="6882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2" name="Picture 2"/>
          <p:cNvPicPr>
            <a:picLocks noChangeAspect="1" noChangeArrowheads="1"/>
          </p:cNvPicPr>
          <p:nvPr/>
        </p:nvPicPr>
        <p:blipFill rotWithShape="1"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 l="65324" t="52758" r="15070" b="11600"/>
          <a:stretch/>
        </p:blipFill>
        <p:spPr bwMode="auto">
          <a:xfrm>
            <a:off x="1081676" y="4941168"/>
            <a:ext cx="689463" cy="99853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3" name="Picture 4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154498664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l"/>
            <a:r>
              <a:rPr lang="cs-CZ" sz="1000" dirty="0" smtClean="0"/>
              <a:t/>
            </a:r>
            <a:br>
              <a:rPr lang="cs-CZ" sz="1000" dirty="0" smtClean="0"/>
            </a:br>
            <a:endParaRPr lang="cs-CZ" sz="1000" dirty="0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Moderní škola 2011, CZ.1.07/1.4.00/21.1692</a:t>
            </a:r>
            <a:endParaRPr lang="cs-CZ"/>
          </a:p>
        </p:txBody>
      </p:sp>
      <p:sp>
        <p:nvSpPr>
          <p:cNvPr id="4" name="TextovéPole 3"/>
          <p:cNvSpPr txBox="1"/>
          <p:nvPr/>
        </p:nvSpPr>
        <p:spPr>
          <a:xfrm>
            <a:off x="683568" y="548681"/>
            <a:ext cx="7848872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Citace:</a:t>
            </a:r>
          </a:p>
          <a:p>
            <a:r>
              <a:rPr lang="cs-CZ" sz="1500" dirty="0">
                <a:latin typeface="Tahoma" pitchFamily="34" charset="0"/>
              </a:rPr>
              <a:t>http://office.microsoft.com</a:t>
            </a:r>
          </a:p>
          <a:p>
            <a:r>
              <a:rPr lang="cs-CZ" sz="1500" dirty="0">
                <a:latin typeface="Tahoma" pitchFamily="34" charset="0"/>
              </a:rPr>
              <a:t>http://www.turisticky-zavod.cz/kontroly/znacky.html</a:t>
            </a:r>
          </a:p>
          <a:p>
            <a:r>
              <a:rPr lang="cs-CZ" sz="1500" dirty="0" smtClean="0">
                <a:latin typeface="Tahoma" pitchFamily="34" charset="0"/>
                <a:ea typeface="Tahoma" pitchFamily="34" charset="0"/>
                <a:cs typeface="Tahoma" pitchFamily="34" charset="0"/>
              </a:rPr>
              <a:t> </a:t>
            </a:r>
          </a:p>
          <a:p>
            <a:endParaRPr lang="cs-CZ" sz="1500" dirty="0" smtClean="0">
              <a:latin typeface="Tahoma" pitchFamily="34" charset="0"/>
              <a:ea typeface="Tahoma" pitchFamily="34" charset="0"/>
              <a:cs typeface="Tahoma" pitchFamily="34" charset="0"/>
            </a:endParaRPr>
          </a:p>
          <a:p>
            <a:pPr lvl="1">
              <a:buFont typeface="Arial" pitchFamily="34" charset="0"/>
              <a:buChar char="•"/>
            </a:pPr>
            <a:endParaRPr lang="cs-CZ" sz="1500" dirty="0">
              <a:latin typeface="Tahoma" pitchFamily="34" charset="0"/>
              <a:ea typeface="Tahoma" pitchFamily="34" charset="0"/>
              <a:cs typeface="Tahoma" pitchFamily="34" charset="0"/>
            </a:endParaRPr>
          </a:p>
        </p:txBody>
      </p:sp>
      <p:pic>
        <p:nvPicPr>
          <p:cNvPr id="9" name="Picture 4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9" y="6381329"/>
            <a:ext cx="530225" cy="27463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</p:spTree>
    <p:extLst>
      <p:ext uri="{BB962C8B-B14F-4D97-AF65-F5344CB8AC3E}">
        <p14:creationId xmlns:p14="http://schemas.microsoft.com/office/powerpoint/2010/main" xmlns="" val="63476677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ystému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357</TotalTime>
  <Words>291</Words>
  <Application>Microsoft Office PowerPoint</Application>
  <PresentationFormat>Předvádění na obrazovce (4:3)</PresentationFormat>
  <Paragraphs>53</Paragraphs>
  <Slides>7</Slides>
  <Notes>4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systému Office</vt:lpstr>
      <vt:lpstr>Snímek 1</vt:lpstr>
      <vt:lpstr> </vt:lpstr>
      <vt:lpstr>Topografický náčrt 1. část</vt:lpstr>
      <vt:lpstr>1.</vt:lpstr>
      <vt:lpstr>1.</vt:lpstr>
      <vt:lpstr>1.</vt:lpstr>
      <vt:lpstr> </vt:lpstr>
    </vt:vector>
  </TitlesOfParts>
  <Company>Základní škola TGM Český Krumlov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vytvořit prezentaci v powerpointu zaměřenou na lesní zvířata celkový počet snímků je 3 nastavte na každý snímek přechod každý snímek bude obsahovat  jeden obrázek, který si vezmete ze</dc:title>
  <dc:creator>UT-15</dc:creator>
  <cp:lastModifiedBy>expert</cp:lastModifiedBy>
  <cp:revision>44</cp:revision>
  <dcterms:created xsi:type="dcterms:W3CDTF">2011-05-26T14:17:08Z</dcterms:created>
  <dcterms:modified xsi:type="dcterms:W3CDTF">2012-03-12T12:19:55Z</dcterms:modified>
</cp:coreProperties>
</file>