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2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182" y="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Vytvoř topografický náčrt podle pokynů na formát A4. Používej z nabídky smluvené značky. Bez měřítka.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Topografický náčrt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část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0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vytvoření topografického náčrtu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podrobnější metodika viz poznámky u 3. snímku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počítač, dataprojektor, pastelky, rýsovací potřeby</a:t>
            </a: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889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Topografický náčrt </a:t>
            </a:r>
            <a:r>
              <a:rPr lang="cs-CZ" b="1" dirty="0" smtClean="0">
                <a:solidFill>
                  <a:srgbClr val="FF0000"/>
                </a:solidFill>
              </a:rPr>
              <a:t>2. </a:t>
            </a:r>
            <a:r>
              <a:rPr lang="cs-CZ" b="1" dirty="0">
                <a:solidFill>
                  <a:srgbClr val="FF0000"/>
                </a:solidFill>
              </a:rPr>
              <a:t>část</a:t>
            </a:r>
            <a:endParaRPr lang="cs-CZ" dirty="0"/>
          </a:p>
        </p:txBody>
      </p:sp>
      <p:pic>
        <p:nvPicPr>
          <p:cNvPr id="7" name="Picture 2" descr="C:\Documents and Settings\Jan\Local Settings\Temporary Internet Files\Content.IE5\RWTHYNQJ\MC900324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8672" y="1844824"/>
            <a:ext cx="4226657" cy="409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2.</a:t>
            </a:r>
            <a:endParaRPr lang="cs-CZ" sz="6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10. Koupaliště najdeme mezi Starou Vsí a Bílou Lhotou</a:t>
            </a:r>
          </a:p>
          <a:p>
            <a:r>
              <a:rPr lang="cs-CZ" sz="3600" b="1" dirty="0" smtClean="0"/>
              <a:t>11. Od jihozápadu směrem na </a:t>
            </a:r>
            <a:r>
              <a:rPr lang="cs-CZ" sz="3600" b="1" dirty="0" err="1" smtClean="0"/>
              <a:t>sv</a:t>
            </a:r>
            <a:r>
              <a:rPr lang="cs-CZ" sz="3600" b="1" dirty="0" smtClean="0"/>
              <a:t> </a:t>
            </a:r>
            <a:r>
              <a:rPr lang="cs-CZ" sz="3600" b="1" dirty="0" smtClean="0"/>
              <a:t>vede jižně od Černé Lhoty dálnice</a:t>
            </a:r>
          </a:p>
          <a:p>
            <a:r>
              <a:rPr lang="cs-CZ" sz="3600" b="1" dirty="0" smtClean="0"/>
              <a:t>12. </a:t>
            </a:r>
            <a:r>
              <a:rPr lang="cs-CZ" sz="3600" b="1" dirty="0" err="1" smtClean="0"/>
              <a:t>Sv</a:t>
            </a:r>
            <a:r>
              <a:rPr lang="cs-CZ" sz="3600" b="1" dirty="0" smtClean="0"/>
              <a:t> </a:t>
            </a:r>
            <a:r>
              <a:rPr lang="cs-CZ" sz="3600" b="1" dirty="0" smtClean="0"/>
              <a:t>od Nové Vsi je smíšený lesní porost</a:t>
            </a:r>
          </a:p>
          <a:p>
            <a:endParaRPr lang="cs-CZ" sz="36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2391" r="57662" b="18964"/>
          <a:stretch/>
        </p:blipFill>
        <p:spPr bwMode="auto">
          <a:xfrm>
            <a:off x="971600" y="5373216"/>
            <a:ext cx="2419618" cy="32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70" t="58169" r="60141" b="11784"/>
          <a:stretch/>
        </p:blipFill>
        <p:spPr bwMode="auto">
          <a:xfrm>
            <a:off x="949875" y="3731994"/>
            <a:ext cx="1811043" cy="1030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042" t="56048" r="7634" b="15453"/>
          <a:stretch/>
        </p:blipFill>
        <p:spPr bwMode="auto">
          <a:xfrm>
            <a:off x="971600" y="2060848"/>
            <a:ext cx="1790164" cy="1357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475584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2.</a:t>
            </a:r>
            <a:endParaRPr lang="cs-CZ" sz="6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13. Na Bělavě jsou dva mosty, a to jižně od Černé Lhoty</a:t>
            </a:r>
          </a:p>
          <a:p>
            <a:r>
              <a:rPr lang="cs-CZ" sz="3600" b="1" dirty="0" smtClean="0"/>
              <a:t>14. Kaple je severně od koupaliště</a:t>
            </a:r>
          </a:p>
          <a:p>
            <a:r>
              <a:rPr lang="cs-CZ" sz="3600" b="1" dirty="0" smtClean="0"/>
              <a:t>15. Polní cesta vede od kaple k hájovně</a:t>
            </a:r>
          </a:p>
          <a:p>
            <a:endParaRPr lang="cs-CZ" sz="36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789" t="4719" r="16873" b="63827"/>
          <a:stretch/>
        </p:blipFill>
        <p:spPr bwMode="auto">
          <a:xfrm>
            <a:off x="1021373" y="4107940"/>
            <a:ext cx="476518" cy="112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20" t="53880" r="69830" b="14027"/>
          <a:stretch/>
        </p:blipFill>
        <p:spPr bwMode="auto">
          <a:xfrm>
            <a:off x="2166400" y="3859947"/>
            <a:ext cx="773963" cy="1368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28" r="57437" b="24648"/>
          <a:stretch/>
        </p:blipFill>
        <p:spPr bwMode="auto">
          <a:xfrm>
            <a:off x="755576" y="2420888"/>
            <a:ext cx="2432497" cy="386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437180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2.</a:t>
            </a:r>
            <a:endParaRPr lang="cs-CZ" sz="6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16. Kostel svatého Víta je mezi Novou Vsí a smíšeným lesem</a:t>
            </a:r>
          </a:p>
          <a:p>
            <a:r>
              <a:rPr lang="cs-CZ" sz="3600" b="1" dirty="0" smtClean="0"/>
              <a:t>17. Zříceninu najdeme mezi Starou Vsí a Bělavou (východně od Staré </a:t>
            </a:r>
            <a:r>
              <a:rPr lang="cs-CZ" sz="3600" b="1" dirty="0" smtClean="0"/>
              <a:t>Vsi)</a:t>
            </a:r>
            <a:endParaRPr lang="cs-CZ" sz="3600" b="1" dirty="0" smtClean="0"/>
          </a:p>
          <a:p>
            <a:r>
              <a:rPr lang="cs-CZ" sz="3600" b="1" dirty="0" smtClean="0"/>
              <a:t>18. Rybník Domin je </a:t>
            </a:r>
            <a:r>
              <a:rPr lang="cs-CZ" sz="3600" b="1" dirty="0" err="1" smtClean="0"/>
              <a:t>jz</a:t>
            </a:r>
            <a:r>
              <a:rPr lang="cs-CZ" sz="3600" b="1" dirty="0" smtClean="0"/>
              <a:t> </a:t>
            </a:r>
            <a:r>
              <a:rPr lang="cs-CZ" sz="3600" b="1" dirty="0" smtClean="0"/>
              <a:t>od kostela svatého Víta</a:t>
            </a:r>
            <a:endParaRPr lang="cs-CZ" sz="36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12" t="4689" r="65099" b="63218"/>
          <a:stretch/>
        </p:blipFill>
        <p:spPr bwMode="auto">
          <a:xfrm>
            <a:off x="875761" y="4509120"/>
            <a:ext cx="1416677" cy="1571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90" t="4105" r="65774" b="65911"/>
          <a:stretch/>
        </p:blipFill>
        <p:spPr bwMode="auto">
          <a:xfrm>
            <a:off x="940155" y="2348880"/>
            <a:ext cx="1287887" cy="136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844179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259</Words>
  <Application>Microsoft Office PowerPoint</Application>
  <PresentationFormat>Předvádění na obrazovce (4:3)</PresentationFormat>
  <Paragraphs>50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Topografický náčrt 2. část</vt:lpstr>
      <vt:lpstr>2.</vt:lpstr>
      <vt:lpstr>2.</vt:lpstr>
      <vt:lpstr>2.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expert</cp:lastModifiedBy>
  <cp:revision>42</cp:revision>
  <dcterms:created xsi:type="dcterms:W3CDTF">2011-05-26T14:17:08Z</dcterms:created>
  <dcterms:modified xsi:type="dcterms:W3CDTF">2012-03-12T12:31:31Z</dcterms:modified>
</cp:coreProperties>
</file>