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8"/>
  </p:notesMasterIdLst>
  <p:handoutMasterIdLst>
    <p:handoutMasterId r:id="rId9"/>
  </p:handoutMasterIdLst>
  <p:sldIdLst>
    <p:sldId id="261" r:id="rId2"/>
    <p:sldId id="262" r:id="rId3"/>
    <p:sldId id="256" r:id="rId4"/>
    <p:sldId id="259" r:id="rId5"/>
    <p:sldId id="260" r:id="rId6"/>
    <p:sldId id="258" r:id="rId7"/>
  </p:sldIdLst>
  <p:sldSz cx="9144000" cy="6858000" type="screen4x3"/>
  <p:notesSz cx="9723438" cy="6858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9789" autoAdjust="0"/>
  </p:normalViewPr>
  <p:slideViewPr>
    <p:cSldViewPr>
      <p:cViewPr>
        <p:scale>
          <a:sx n="74" d="100"/>
          <a:sy n="74" d="100"/>
        </p:scale>
        <p:origin x="-396" y="-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ABF56E-5851-4BFE-87B0-E902D78DE3BC}" type="datetimeFigureOut">
              <a:rPr lang="cs-CZ" smtClean="0"/>
              <a:pPr/>
              <a:t>1.1.2003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F6C89A-844A-4C7B-B6F0-967C91740B6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6906677"/>
      </p:ext>
    </p:extLst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F4B3C5-9FB4-403B-ACC2-89905E69562F}" type="datetimeFigureOut">
              <a:rPr lang="cs-CZ" smtClean="0"/>
              <a:pPr/>
              <a:t>1.1.2003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148013" y="514350"/>
            <a:ext cx="3427412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972344" y="3257550"/>
            <a:ext cx="777875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BF46F9-9F01-48D2-845F-98181578336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220804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21527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Poznámky: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Vytvoř topografický náčrt podle pokynů na formát A4. Používej z nabídky smluvené značky. Bez měřítka.</a:t>
            </a:r>
          </a:p>
          <a:p>
            <a:endParaRPr lang="cs-CZ" sz="1000" i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Třetí závěrečná</a:t>
            </a:r>
            <a:r>
              <a:rPr lang="cs-CZ" baseline="0" dirty="0" smtClean="0"/>
              <a:t> </a:t>
            </a:r>
            <a:r>
              <a:rPr lang="cs-CZ" dirty="0" smtClean="0"/>
              <a:t>část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78256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Třetí závěrečná</a:t>
            </a:r>
            <a:r>
              <a:rPr lang="cs-CZ" baseline="0" dirty="0" smtClean="0"/>
              <a:t> </a:t>
            </a:r>
            <a:r>
              <a:rPr lang="cs-CZ" dirty="0" smtClean="0"/>
              <a:t>část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436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Třetí závěrečná</a:t>
            </a:r>
            <a:r>
              <a:rPr lang="cs-CZ" baseline="0" dirty="0" smtClean="0"/>
              <a:t> </a:t>
            </a:r>
            <a:r>
              <a:rPr lang="cs-CZ" dirty="0" smtClean="0"/>
              <a:t>část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21527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B1F06-C000-440E-9C99-2CA2E5315374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1774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3B8C61-CA0A-4EE0-B796-6BA3E31D3DED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8819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C6299-46CF-4544-B57E-18DA917B92F1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50058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79F0E-D906-4840-90E9-292085347511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1649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3110F-5EAD-4F9B-8723-859CAE075D97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7726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6D48E-F013-4915-B344-401A5EE12E76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9714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639FB-2B08-4423-89EE-465712EA19DC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36135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4FD4F-AB44-4828-B20D-BAB465DA3449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1215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9042E-BCED-4971-ACD0-B31A49841266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275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3E70E-5C07-4550-B469-BE72EA1D84B9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9312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4B1C4C-C5F2-4E2D-BA89-EB5F1B132F8B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4107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41E0A-7DF9-4AC3-970D-C5BA6ED94BE1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2236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1700808"/>
            <a:ext cx="9144000" cy="4320480"/>
          </a:xfrm>
        </p:spPr>
        <p:txBody>
          <a:bodyPr>
            <a:normAutofit lnSpcReduction="10000"/>
          </a:bodyPr>
          <a:lstStyle/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Člověk a příroda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Zeměpis</a:t>
            </a:r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Praktický zeměpis</a:t>
            </a: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Topografický náčrt </a:t>
            </a:r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3. </a:t>
            </a:r>
            <a:r>
              <a:rPr lang="cs-CZ" sz="15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část</a:t>
            </a: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VY_32_INOVACE_03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Sada 4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Základní škola T. G. Masaryka, Český Krumlov, T. G. Masaryka 213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Vypracoval: Mgr. Jan </a:t>
            </a:r>
            <a:r>
              <a:rPr lang="cs-CZ" sz="1500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Herbe</a:t>
            </a:r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, 08 – 2011  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3075" name="Picture 3" descr="F:\Šablony 2010\TVORBA MATERIÁLŮ\vzorové hodiny\opvk_hor_zakladni_logolink_bar_c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68488" y="332656"/>
            <a:ext cx="5407025" cy="1046163"/>
          </a:xfrm>
          <a:prstGeom prst="rect">
            <a:avLst/>
          </a:prstGeom>
          <a:noFill/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5549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000" dirty="0" smtClean="0"/>
              <a:t/>
            </a:r>
            <a:br>
              <a:rPr lang="cs-CZ" sz="1000" dirty="0" smtClean="0"/>
            </a:br>
            <a:endParaRPr lang="cs-CZ" sz="1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548681"/>
            <a:ext cx="7848872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Anotace: 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Předmět: zeměpisný seminář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Ročník: 7.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Využití materiálu: pro vytvoření topografického náčrtu 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Forma výuky: prezentace v programu PowerPoint, podrobnější 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metodika viz poznámky u 3. snímku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Pomůcky: počítač, dataprojektor, pastelky, rýsovací potřeby</a:t>
            </a: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9543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endParaRPr lang="cs-CZ" dirty="0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10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FF0000"/>
                </a:solidFill>
              </a:rPr>
              <a:t>Topografický náčrt 3</a:t>
            </a:r>
            <a:r>
              <a:rPr lang="cs-CZ" b="1" dirty="0" smtClean="0">
                <a:solidFill>
                  <a:srgbClr val="FF0000"/>
                </a:solidFill>
              </a:rPr>
              <a:t>. </a:t>
            </a:r>
            <a:r>
              <a:rPr lang="cs-CZ" b="1" dirty="0">
                <a:solidFill>
                  <a:srgbClr val="FF0000"/>
                </a:solidFill>
              </a:rPr>
              <a:t>část</a:t>
            </a:r>
            <a:endParaRPr lang="cs-CZ" dirty="0"/>
          </a:p>
        </p:txBody>
      </p:sp>
      <p:pic>
        <p:nvPicPr>
          <p:cNvPr id="7" name="Picture 2" descr="C:\Documents and Settings\Jan\Local Settings\Temporary Internet Files\Content.IE5\RWTHYNQJ\MC90032438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8672" y="1844824"/>
            <a:ext cx="4226657" cy="4091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600" dirty="0" smtClean="0"/>
              <a:t>3.</a:t>
            </a:r>
            <a:endParaRPr lang="cs-CZ" sz="6600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3600" b="1" dirty="0" smtClean="0"/>
              <a:t>19. Vodní nádrž Vrchlice je mezi Bílou a Černou Lhotou</a:t>
            </a:r>
          </a:p>
          <a:p>
            <a:r>
              <a:rPr lang="cs-CZ" sz="3600" b="1" dirty="0" smtClean="0"/>
              <a:t>20. Tato nádrž je na řece Vrchlice. Řeka Vrchlice teče rovnoběžkovým směrem od západu a ústí do </a:t>
            </a:r>
            <a:r>
              <a:rPr lang="cs-CZ" sz="3600" b="1" dirty="0" err="1" smtClean="0"/>
              <a:t>Bělavy</a:t>
            </a:r>
            <a:endParaRPr lang="cs-CZ" sz="3600" b="1" dirty="0" smtClean="0"/>
          </a:p>
          <a:p>
            <a:r>
              <a:rPr lang="cs-CZ" sz="3600" b="1" dirty="0" smtClean="0"/>
              <a:t>21. Vrchlice pramení jižně od rybníka Domin</a:t>
            </a:r>
            <a:endParaRPr lang="cs-CZ" sz="3600" b="1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Nabídka</a:t>
            </a:r>
            <a:endParaRPr lang="cs-CZ" sz="3200" b="1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00" t="8216" r="66000" b="62488"/>
          <a:stretch/>
        </p:blipFill>
        <p:spPr bwMode="auto">
          <a:xfrm>
            <a:off x="849551" y="2924944"/>
            <a:ext cx="1512168" cy="1004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3216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600" dirty="0" smtClean="0"/>
              <a:t>3.</a:t>
            </a:r>
            <a:endParaRPr lang="cs-CZ" sz="6600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/>
              <a:t>22. Autokempink je mezi koupalištěm a nádrží Vrchlice</a:t>
            </a:r>
          </a:p>
          <a:p>
            <a:r>
              <a:rPr lang="cs-CZ" sz="3600" b="1" dirty="0" smtClean="0"/>
              <a:t>23. Mezi hradem Kost a dálnicí je meteorologická stanice</a:t>
            </a:r>
          </a:p>
          <a:p>
            <a:r>
              <a:rPr lang="cs-CZ" sz="3600" b="1" dirty="0" smtClean="0"/>
              <a:t>24. Ve smíšeném lese je jeskyně</a:t>
            </a:r>
            <a:endParaRPr lang="cs-CZ" sz="3600" b="1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Nabídka</a:t>
            </a:r>
            <a:endParaRPr lang="cs-CZ" sz="3200" b="1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718" t="4492" r="7859" b="68753"/>
          <a:stretch/>
        </p:blipFill>
        <p:spPr bwMode="auto">
          <a:xfrm>
            <a:off x="971600" y="2564904"/>
            <a:ext cx="1738648" cy="7212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648" t="4163" r="15521" b="64007"/>
          <a:stretch/>
        </p:blipFill>
        <p:spPr bwMode="auto">
          <a:xfrm>
            <a:off x="1981056" y="4182754"/>
            <a:ext cx="1133341" cy="1558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92" t="54461" r="65774" b="15278"/>
          <a:stretch/>
        </p:blipFill>
        <p:spPr bwMode="auto">
          <a:xfrm>
            <a:off x="592299" y="4340519"/>
            <a:ext cx="1115262" cy="12428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3118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000" dirty="0" smtClean="0"/>
              <a:t/>
            </a:r>
            <a:br>
              <a:rPr lang="cs-CZ" sz="1000" dirty="0" smtClean="0"/>
            </a:br>
            <a:endParaRPr lang="cs-CZ" sz="1000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683568" y="548681"/>
            <a:ext cx="784887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Citace:</a:t>
            </a:r>
          </a:p>
          <a:p>
            <a:r>
              <a:rPr lang="cs-CZ" sz="1500" dirty="0">
                <a:latin typeface="Tahoma" pitchFamily="34" charset="0"/>
              </a:rPr>
              <a:t>http://office.microsoft.com</a:t>
            </a:r>
          </a:p>
          <a:p>
            <a:r>
              <a:rPr lang="cs-CZ" sz="1500" dirty="0">
                <a:latin typeface="Tahoma" pitchFamily="34" charset="0"/>
              </a:rPr>
              <a:t>http://www.turisticky-zavod.cz/kontroly/znacky.html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</a:p>
          <a:p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1">
              <a:buFont typeface="Arial" pitchFamily="34" charset="0"/>
              <a:buChar char="•"/>
            </a:pP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634766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339</TotalTime>
  <Words>228</Words>
  <Application>Microsoft Office PowerPoint</Application>
  <PresentationFormat>Předvádění na obrazovce (4:3)</PresentationFormat>
  <Paragraphs>50</Paragraphs>
  <Slides>6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 </vt:lpstr>
      <vt:lpstr>Topografický náčrt 3. část</vt:lpstr>
      <vt:lpstr>3.</vt:lpstr>
      <vt:lpstr>3.</vt:lpstr>
      <vt:lpstr> </vt:lpstr>
    </vt:vector>
  </TitlesOfParts>
  <Company>Základní škola TGM Český Krumlov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vytvořit prezentaci v powerpointu zaměřenou na lesní zvířata celkový počet snímků je 3 nastavte na každý snímek přechod každý snímek bude obsahovat  jeden obrázek, který si vezmete ze</dc:title>
  <dc:creator>UT-15</dc:creator>
  <cp:lastModifiedBy>Jan</cp:lastModifiedBy>
  <cp:revision>46</cp:revision>
  <dcterms:created xsi:type="dcterms:W3CDTF">2011-05-26T14:17:08Z</dcterms:created>
  <dcterms:modified xsi:type="dcterms:W3CDTF">2002-12-31T23:28:17Z</dcterms:modified>
</cp:coreProperties>
</file>