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61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-smilovice-reka.ic.cz/obr/article_toulky/vydra_popis.jpg" TargetMode="External"/><Relationship Id="rId2" Type="http://schemas.openxmlformats.org/officeDocument/2006/relationships/hyperlink" Target="http://www.moji-psi.estranky.cz/img/picture/443/paragraf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mg.fler.cz/upfiles/d1/1/1/2/6/126176/7/19562579601396989_jc75thuz_c-1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661082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16.8.2012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VY_52_INOVACE_01_vydra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Vydra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říční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8448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http://www.ms-smilovice-reka.ic.cz</a:t>
            </a:r>
            <a:r>
              <a:rPr lang="pt-BR" sz="1000" dirty="0"/>
              <a:t> [online]. [cit. 21.2.2013]. Dostupný na WWW: http://www.ms-smilovice-reka.ic.cz/obr/article_toulky/vydra.jpg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http://www.moji-psi.estranky.cz</a:t>
            </a:r>
            <a:r>
              <a:rPr lang="pt-BR" sz="1000" dirty="0"/>
              <a:t> [online]. [cit. 17.2.2013]. Dostupný na WWW: </a:t>
            </a:r>
            <a:r>
              <a:rPr lang="pt-BR" sz="1000" dirty="0">
                <a:hlinkClick r:id="rId2"/>
              </a:rPr>
              <a:t>http://www.moji-psi.estranky.cz/img/picture/443/paragraf.jpg</a:t>
            </a:r>
            <a:endParaRPr lang="cs-CZ" sz="1000" dirty="0"/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http://www.ms-smilovice-reka.ic.cz</a:t>
            </a:r>
            <a:r>
              <a:rPr lang="pt-BR" sz="1000" dirty="0"/>
              <a:t> [online]. [cit. 21.2.2013]. Dostupný na WWW: </a:t>
            </a:r>
            <a:r>
              <a:rPr lang="pt-BR" sz="1000" dirty="0">
                <a:hlinkClick r:id="rId3"/>
              </a:rPr>
              <a:t>http://</a:t>
            </a:r>
            <a:r>
              <a:rPr lang="pt-BR" sz="1000" dirty="0" smtClean="0">
                <a:hlinkClick r:id="rId3"/>
              </a:rPr>
              <a:t>www.ms-smilovice-reka.ic.cz/obr/article_toulky/vydra_popis.jpg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http://www.fler.cz</a:t>
            </a:r>
            <a:r>
              <a:rPr lang="pt-BR" sz="1000" dirty="0"/>
              <a:t> [online]. [cit. 21.2.2013]. Dostupný na WWW: </a:t>
            </a:r>
            <a:r>
              <a:rPr lang="pt-BR" sz="1000" dirty="0">
                <a:hlinkClick r:id="rId4"/>
              </a:rPr>
              <a:t>http://</a:t>
            </a:r>
            <a:r>
              <a:rPr lang="pt-BR" sz="1000" dirty="0" smtClean="0">
                <a:hlinkClick r:id="rId4"/>
              </a:rPr>
              <a:t>img.fler.cz/upfiles/d1/1/1/2/6/126176/7/19562579601396989_jc75thuz_c-1.jpg</a:t>
            </a:r>
            <a:endParaRPr lang="cs-CZ" sz="100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pt-BR" sz="1000" smtClean="0"/>
              <a:t>AUTOR </a:t>
            </a:r>
            <a:r>
              <a:rPr lang="pt-BR" sz="1000" dirty="0"/>
              <a:t>NEUVEDEN. </a:t>
            </a:r>
            <a:r>
              <a:rPr lang="pt-BR" sz="1000" i="1" dirty="0"/>
              <a:t>http://www.ms-smilovice-reka.ic.cz</a:t>
            </a:r>
            <a:r>
              <a:rPr lang="pt-BR" sz="1000" dirty="0"/>
              <a:t> [online]. [cit. 21.2.2013]. Dostupný na WWW: http://www.ms-smilovice-reka.ic.cz/obr/article_toulky/vydra_nora.jpg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nl-NL" sz="1000" dirty="0"/>
              <a:t>BOTAURUS STELLARIS. </a:t>
            </a:r>
            <a:r>
              <a:rPr lang="nl-NL" sz="1000" i="1" dirty="0"/>
              <a:t>http://cs.wikipedia.org</a:t>
            </a:r>
            <a:r>
              <a:rPr lang="nl-NL" sz="1000" dirty="0"/>
              <a:t> [online]. [cit. 21.2.2013]. Dostupný na WWW: http://upload.wikimedia.org/wikipedia/commons/thumb/f/f7/Roehrengang-Lutra-lutra-15-01-2008-301.jpg/800px-Roehrengang-Lutra-lutra-15-01-2008-301.jpg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/>
              <a:t>DBHACK88.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21.2.2013]. Dostupný na WWW: http://upload.wikimedia.org/wikipedia/commons/8/89/Loutre2.jpg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r>
              <a:rPr lang="cs-CZ" sz="1000" dirty="0" smtClean="0"/>
              <a:t>Obrázky </a:t>
            </a:r>
            <a:r>
              <a:rPr lang="cs-CZ" sz="1000" dirty="0" smtClean="0"/>
              <a:t>z galerie Office.com</a:t>
            </a:r>
            <a:r>
              <a:rPr lang="pt-BR" sz="1000" dirty="0" smtClean="0"/>
              <a:t> </a:t>
            </a:r>
            <a:endParaRPr lang="cs-CZ" sz="1000" dirty="0" smtClean="0"/>
          </a:p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81543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Vydra říční</a:t>
            </a:r>
            <a:br>
              <a:rPr lang="cs-CZ" b="1" dirty="0" smtClean="0"/>
            </a:br>
            <a:r>
              <a:rPr lang="cs-CZ" i="1" dirty="0" smtClean="0"/>
              <a:t>(</a:t>
            </a:r>
            <a:r>
              <a:rPr lang="cs-CZ" i="1" dirty="0" err="1" smtClean="0"/>
              <a:t>Lutra</a:t>
            </a:r>
            <a:r>
              <a:rPr lang="cs-CZ" i="1" dirty="0" smtClean="0"/>
              <a:t> </a:t>
            </a:r>
            <a:r>
              <a:rPr lang="cs-CZ" i="1" dirty="0" err="1" smtClean="0"/>
              <a:t>lutra</a:t>
            </a:r>
            <a:r>
              <a:rPr lang="cs-CZ" i="1" dirty="0" smtClean="0"/>
              <a:t>)</a:t>
            </a:r>
            <a:endParaRPr lang="cs-CZ" i="1" dirty="0"/>
          </a:p>
        </p:txBody>
      </p:sp>
      <p:sp>
        <p:nvSpPr>
          <p:cNvPr id="3" name="AutoShape 2" descr="lutra lutr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lutra lutra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lutra lut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996" y="1829433"/>
            <a:ext cx="4968552" cy="349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8866" y="2021145"/>
            <a:ext cx="2812624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asicovitá šelma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5575" y="2863298"/>
            <a:ext cx="2719206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výborný plavec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102" y="4919669"/>
            <a:ext cx="3321550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ákonem chráněná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364" y="5920301"/>
            <a:ext cx="6004914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žije poblíž stojacích i tekoucích vod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77247" y="517271"/>
            <a:ext cx="2736304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hnědá srst s bílou spodinou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79419" y="3642233"/>
            <a:ext cx="1931959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teritoriální živočich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33982" y="1829433"/>
            <a:ext cx="2622834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měří 57-80 cm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63404" y="2713234"/>
            <a:ext cx="2163990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váží 3-10 kg</a:t>
            </a:r>
            <a:endParaRPr lang="cs-CZ" sz="3200" dirty="0"/>
          </a:p>
        </p:txBody>
      </p:sp>
      <p:pic>
        <p:nvPicPr>
          <p:cNvPr id="14" name="Picture 7" descr="paragraf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46" y="3501008"/>
            <a:ext cx="1477902" cy="1359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SG4ISUWA\MC9003295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146" y="170904"/>
            <a:ext cx="1795604" cy="176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5LPHHVSI\MC900337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680" y="5049402"/>
            <a:ext cx="2318417" cy="1593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39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Rodinka vydry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679592"/>
            <a:ext cx="8405699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Vydra má tělo přizpůsobené k plavání a potápění:</a:t>
            </a:r>
            <a:endParaRPr lang="cs-CZ" sz="3200" dirty="0"/>
          </a:p>
        </p:txBody>
      </p:sp>
      <p:pic>
        <p:nvPicPr>
          <p:cNvPr id="2050" name="Picture 2" descr="http://www.ms-smilovice-reka.ic.cz/obr/article_toulky/vydra_pop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0" y="1320942"/>
            <a:ext cx="5513482" cy="331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11729" y="1266485"/>
            <a:ext cx="2232248" cy="2062103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Rozdíl mezi samcem a samičkou není patrný.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517232"/>
            <a:ext cx="1872208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protáhlé, štíhlé tělo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95427" y="5524646"/>
            <a:ext cx="1403020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plovací blány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5565025"/>
            <a:ext cx="1656182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svalnatý ocas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07454" y="5524646"/>
            <a:ext cx="1512168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zavírací nozdry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12963" y="5565025"/>
            <a:ext cx="1132891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hustá srst</a:t>
            </a:r>
            <a:endParaRPr lang="cs-CZ" sz="3200" dirty="0"/>
          </a:p>
        </p:txBody>
      </p:sp>
      <p:pic>
        <p:nvPicPr>
          <p:cNvPr id="2052" name="Picture 4" descr="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681" y="2081773"/>
            <a:ext cx="2498178" cy="249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563538" y="1494827"/>
            <a:ext cx="2178225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vydří mládě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3799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Users\Marie\AppData\Local\Microsoft\Windows\Temporary Internet Files\Content.IE5\5XPMUPHO\MC9000899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507" y="5552276"/>
            <a:ext cx="1569493" cy="98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ms-smilovice-reka.ic.cz/obr/article_toulky/vydra_no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28" y="863277"/>
            <a:ext cx="5064180" cy="391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vydry</a:t>
            </a:r>
            <a:endParaRPr lang="cs-CZ" b="1" dirty="0"/>
          </a:p>
        </p:txBody>
      </p:sp>
      <p:pic>
        <p:nvPicPr>
          <p:cNvPr id="3076" name="Picture 4" descr="Soubor:Roehrengang-Lutra-lutra-15-01-2008-3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82317"/>
            <a:ext cx="2435424" cy="182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8/89/Loutre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397" y="310815"/>
            <a:ext cx="2669661" cy="177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47127" y="2129327"/>
            <a:ext cx="3860416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Vydra žije samotářsky.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10103" y="2818383"/>
            <a:ext cx="2232248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Svoje území si značkuje.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808885"/>
            <a:ext cx="4536504" cy="156966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Vyhrabává si dlouhou noru s doupětem s východem přímo do vody.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76558" y="4168907"/>
            <a:ext cx="2899337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 skvělý plavec a potápěč.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02698" y="5508188"/>
            <a:ext cx="2664296" cy="107721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Živí se vodními živočichy.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211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4943"/>
          </a:xfr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Vydra je šelma ___________. Žije ___________, v blízkosti ____. Vydra je výborný _______ a ________. Svoje území si _________. Vyhrabává si dlouhou _____ s __________, která mívá přímý východ do vody. Vydra se živí ________ živočichy. Je zákonem __________.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445224"/>
            <a:ext cx="1726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lasicovitá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90540" y="5501477"/>
            <a:ext cx="20850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samotářsky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72400" y="6115261"/>
            <a:ext cx="799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vod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291" y="6165304"/>
            <a:ext cx="12446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plavec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6576" y="6115260"/>
            <a:ext cx="15406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potápěč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40249" y="5336122"/>
            <a:ext cx="1631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značkuje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00063" y="6127853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noru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89204" y="6115261"/>
            <a:ext cx="1917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doupětem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3976" y="5043735"/>
            <a:ext cx="1533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vodními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5336451"/>
            <a:ext cx="17391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chráněná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Marie\AppData\Local\Microsoft\Windows\Temporary Internet Files\Content.IE5\54HKNEZ1\MC9003295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698" y="5190377"/>
            <a:ext cx="1482215" cy="146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Marie\AppData\Local\Microsoft\Windows\Temporary Internet Files\Content.IE5\54HKNEZ1\MC9003295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383" y="5190377"/>
            <a:ext cx="1482215" cy="146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Marie\AppData\Local\Microsoft\Windows\Temporary Internet Files\Content.IE5\54HKNEZ1\MC9003295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171" y="5190377"/>
            <a:ext cx="1482215" cy="146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171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7 -0.0324 C 0.00209 -0.04351 0.00174 -0.05115 -0.00295 -0.06041 C -0.00468 -0.06759 -0.0059 -0.07476 -0.00781 -0.08194 C -0.00643 -0.09699 -0.00608 -0.10578 -0.00121 -0.11851 C 0.00347 -0.14398 0.02223 -0.14699 0.03907 -0.15069 C 0.05678 -0.15 0.07448 -0.15092 0.09219 -0.14861 C 0.10174 -0.14745 0.11025 -0.14004 0.11962 -0.13796 C 0.1408 -0.1331 0.16285 -0.12592 0.18421 -0.12291 C 0.22622 -0.11064 0.27049 -0.10648 0.3132 -0.10138 C 0.35122 -0.09189 0.39219 -0.10486 0.43091 -0.10787 C 0.46285 -0.11273 0.44948 -0.10902 0.47136 -0.11643 C 0.479 -0.12152 0.49428 -0.1287 0.50191 -0.13796 C 0.5073 -0.14444 0.51303 -0.15046 0.51806 -0.15717 C 0.53143 -0.175 0.51841 -0.16273 0.52935 -0.17222 C 0.53803 -0.18981 0.53872 -0.20023 0.54393 -0.21967 C 0.54341 -0.23101 0.54393 -0.24282 0.54219 -0.25393 C 0.54167 -0.25694 0.53872 -0.25787 0.53751 -0.26041 C 0.51841 -0.29652 0.49983 -0.30046 0.46806 -0.30555 C 0.44341 -0.30416 0.41858 -0.30439 0.39393 -0.30138 C 0.38369 -0.30023 0.37448 -0.29259 0.36476 -0.28842 C 0.34497 -0.28009 0.32362 -0.27083 0.30348 -0.26481 C 0.27553 -0.25625 0.24653 -0.25439 0.21806 -0.24976 C 0.19827 -0.25324 0.17865 -0.25439 0.16007 -0.26481 C 0.14688 -0.27222 0.13126 -0.28518 0.12136 -0.29907 C 0.11511 -0.30787 0.11042 -0.31898 0.10348 -0.32708 C 0.08334 -0.35023 0.07084 -0.37847 0.05834 -0.40902 C 0.05591 -0.41481 0.05278 -0.42013 0.05035 -0.42615 C 0.0448 -0.43958 0.03959 -0.45324 0.03421 -0.46689 C 0.02483 -0.49051 0.01945 -0.51921 0.0132 -0.54444 C 0.01042 -0.5831 0.0085 -0.61226 0.01164 -0.65393 C 0.01303 -0.67291 0.03438 -0.71041 0.04219 -0.725 C 0.0448 -0.72986 0.04896 -0.73333 0.05191 -0.73796 C 0.05487 -0.74259 0.05678 -0.74861 0.06007 -0.75301 C 0.06598 -0.76088 0.07431 -0.76574 0.07935 -0.77453 C 0.08542 -0.78518 0.08264 -0.78263 0.09219 -0.78958 C 0.09428 -0.7912 0.09671 -0.79213 0.09879 -0.79375 C 0.10105 -0.7956 0.10296 -0.79838 0.10521 -0.80023 C 0.10938 -0.80347 0.11806 -0.80879 0.11806 -0.80856 C 0.13681 -0.8081 0.15573 -0.80902 0.17448 -0.80671 C 0.17952 -0.80601 0.18403 -0.80162 0.18907 -0.80023 C 0.1948 -0.79861 0.20087 -0.79884 0.20678 -0.79814 C 0.22275 -0.79375 0.25191 -0.78518 0.26476 -0.76805 C 0.27101 -0.75972 0.27639 -0.74838 0.28264 -0.74004 C 0.2915 -0.72824 0.28872 -0.73564 0.29549 -0.725 C 0.30191 -0.71481 0.30626 -0.70231 0.31476 -0.6949 C 0.31719 -0.68564 0.32379 -0.67963 0.32935 -0.67338 C 0.33837 -0.66342 0.33056 -0.67083 0.33751 -0.66041 C 0.34358 -0.65115 0.35018 -0.64467 0.35521 -0.63472 C 0.35747 -0.62546 0.36094 -0.61851 0.3632 -0.60879 C 0.36372 -0.60671 0.36476 -0.60231 0.36476 -0.60208 C 0.36268 -0.59375 0.36077 -0.59027 0.35521 -0.58518 C 0.35469 -0.5831 0.35417 -0.58078 0.35348 -0.5787 C 0.35261 -0.57638 0.35035 -0.57222 0.35035 -0.57199 " pathEditMode="relative" rAng="0" ptsTypes="fffffffff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58" y="-3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2871 C 0.03281 -0.02987 0.05833 -0.02824 0.08212 -0.03959 C 0.0934 -0.0507 0.09983 -0.06505 0.10799 -0.08033 C 0.11858 -0.10047 0.125 -0.11922 0.13368 -0.14051 C 0.14462 -0.16783 0.13646 -0.13936 0.1434 -0.16644 C 0.14774 -0.20047 0.14896 -0.19676 0.1434 -0.23959 C 0.1401 -0.26528 0.11997 -0.29746 0.10799 -0.3169 C 0.10139 -0.32778 0.09097 -0.3375 0.08212 -0.34491 C 0.07726 -0.34908 0.06597 -0.35348 0.06597 -0.35324 C 0.05417 -0.35278 0.04236 -0.35255 0.03056 -0.35139 C 0.02344 -0.3507 0.01493 -0.3463 0.00799 -0.34491 C 0.00122 -0.3419 -0.0026 -0.3382 -0.0099 -0.33635 C -0.01302 -0.33334 -0.01632 -0.33033 -0.01944 -0.32755 C -0.02101 -0.32616 -0.02431 -0.32338 -0.02431 -0.32315 C -0.02813 -0.31598 -0.02917 -0.31042 -0.03073 -0.30186 C -0.02969 -0.29329 -0.02969 -0.28426 -0.0276 -0.27616 C -0.02483 -0.26574 -0.01458 -0.25649 -0.00816 -0.25024 C 0.01233 -0.23033 0.02882 -0.22917 0.05312 -0.22223 C 0.10434 -0.22338 0.15521 -0.22362 0.20625 -0.22871 C 0.21215 -0.2301 0.21806 -0.23149 0.22396 -0.23311 C 0.2283 -0.23426 0.23264 -0.23612 0.23698 -0.23727 C 0.24392 -0.23912 0.25104 -0.24028 0.25799 -0.24167 C 0.26111 -0.24237 0.26753 -0.24375 0.26753 -0.24352 C 0.28472 -0.25556 0.30365 -0.2669 0.31927 -0.28241 C 0.32361 -0.28658 0.32639 -0.29306 0.33056 -0.29746 C 0.33976 -0.30695 0.34983 -0.31482 0.35955 -0.32338 C 0.36962 -0.33241 0.37882 -0.34237 0.38854 -0.35139 C 0.40208 -0.36389 0.39774 -0.35463 0.40799 -0.37061 C 0.41198 -0.37686 0.41545 -0.38357 0.41927 -0.39005 C 0.42257 -0.39561 0.42812 -0.39885 0.43056 -0.4051 C 0.43542 -0.41783 0.43819 -0.43125 0.4434 -0.44375 C 0.44497 -0.44746 0.4467 -0.45093 0.44826 -0.45463 C 0.45156 -0.4632 0.45799 -0.48033 0.45799 -0.4801 C 0.46181 -0.50625 0.45937 -0.49491 0.46441 -0.51482 C 0.46719 -0.53727 0.47083 -0.5588 0.4724 -0.58149 C 0.47135 -0.59723 0.47066 -0.61297 0.46927 -0.62871 C 0.46771 -0.64746 0.45851 -0.66274 0.45139 -0.67824 C 0.44844 -0.68473 0.44253 -0.68797 0.43854 -0.69329 C 0.4276 -0.72315 0.41372 -0.72477 0.39184 -0.73195 C 0.38056 -0.73125 0.3691 -0.73311 0.35799 -0.72987 C 0.3474 -0.72686 0.33455 -0.70093 0.32569 -0.69329 C 0.32274 -0.68658 0.31858 -0.68079 0.31597 -0.67385 C 0.31094 -0.66042 0.30764 -0.64329 0.30469 -0.62871 C 0.30365 -0.62362 0.30243 -0.61875 0.30139 -0.61366 C 0.30017 -0.60811 0.29826 -0.59653 0.29826 -0.5963 C 0.3 -0.58056 0.29913 -0.57362 0.31111 -0.56852 C 0.31632 -0.56366 0.32118 -0.5625 0.32726 -0.55996 C 0.33247 -0.56227 0.33299 -0.56088 0.33542 -0.56852 C 0.33628 -0.5713 0.33698 -0.57709 0.33698 -0.57686 " pathEditMode="relative" rAng="0" ptsTypes="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85" y="-3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1 0.00093 C -0.01128 -0.00833 -0.01111 -0.01782 -0.01024 -0.02708 C -0.00903 -0.04028 -0.00278 -0.05301 -0.00052 -0.06574 C 0.00208 -0.08032 0.00417 -0.09676 0.00764 -0.11088 C 0.00833 -0.11343 0.0099 -0.11505 0.01076 -0.11736 C 0.01146 -0.11945 0.01198 -0.12153 0.0125 -0.12384 C 0.01493 -0.13519 0.0158 -0.14699 0.01892 -0.1581 C 0.02049 -0.17384 0.02413 -0.1882 0.02691 -0.20347 C 0.02951 -0.23935 0.03681 -0.27338 0.04149 -0.3088 C 0.04531 -0.33727 0.04809 -0.36597 0.05104 -0.39468 C 0.05156 -0.43704 0.05139 -0.4794 0.05278 -0.52176 C 0.05313 -0.53195 0.0559 -0.55185 0.0559 -0.55162 C 0.05747 -0.58634 0.0625 -0.6287 0.05434 -0.66134 C 0.05087 -0.69028 0.03802 -0.70764 0.02535 -0.73032 C 0.02378 -0.7331 0.02083 -0.73426 0.01892 -0.73681 C 0.0125 -0.74537 0.00955 -0.7507 0.00104 -0.75602 C -0.00937 -0.775 -0.03316 -0.78287 -0.04896 -0.79051 C -0.07882 -0.80486 -0.11562 -0.80509 -0.14722 -0.80764 C -0.16979 -0.80671 -0.19288 -0.80972 -0.2151 -0.80347 C -0.25694 -0.79144 -0.1934 -0.80579 -0.23437 -0.79699 C -0.25764 -0.78472 -0.27222 -0.76898 -0.29097 -0.74745 C -0.29635 -0.7412 -0.30035 -0.73287 -0.30538 -0.72593 C -0.3066 -0.72315 -0.30729 -0.72014 -0.30851 -0.71736 C -0.31007 -0.71435 -0.31198 -0.71181 -0.31337 -0.7088 C -0.31788 -0.69838 -0.31962 -0.68588 -0.32153 -0.67431 C -0.32031 -0.64421 -0.32483 -0.61806 -0.30069 -0.60764 C -0.28194 -0.61505 -0.26476 -0.62824 -0.25069 -0.6463 C -0.24722 -0.65741 -0.24566 -0.6662 -0.24097 -0.67639 C -0.23941 -0.68542 -0.23663 -0.69352 -0.23437 -0.70232 C -0.23472 -0.70741 -0.23542 -0.74167 -0.24097 -0.74745 C -0.24913 -0.75602 -0.25885 -0.77454 -0.26823 -0.77963 C -0.27812 -0.78495 -0.28872 -0.7882 -0.29913 -0.79259 C -0.3092 -0.80301 -0.32031 -0.80509 -0.33281 -0.80764 C -0.35712 -0.8125 -0.3809 -0.81921 -0.40538 -0.82269 C -0.44896 -0.82199 -0.49236 -0.82176 -0.53594 -0.8206 C -0.54792 -0.82014 -0.57153 -0.81412 -0.57153 -0.81389 C -0.58351 -0.80857 -0.59601 -0.80625 -0.60851 -0.80347 C -0.61545 -0.80185 -0.62951 -0.79907 -0.62951 -0.79884 C -0.6441 -0.79236 -0.65955 -0.78958 -0.67465 -0.78611 C -0.6816 -0.78449 -0.68872 -0.77986 -0.69566 -0.77755 C -0.70469 -0.76991 -0.7151 -0.76667 -0.72465 -0.76042 C -0.73142 -0.75139 -0.73299 -0.74699 -0.73594 -0.73449 C -0.73646 -0.73241 -0.7375 -0.72801 -0.7375 -0.72778 C -0.73698 -0.72222 -0.73698 -0.71644 -0.73594 -0.71088 C -0.73194 -0.69074 -0.71302 -0.68565 -0.70208 -0.67639 C -0.68663 -0.6632 -0.69635 -0.66759 -0.68437 -0.66366 C -0.67674 -0.65833 -0.6691 -0.65486 -0.66181 -0.64861 C -0.66076 -0.64653 -0.6599 -0.64398 -0.65851 -0.64213 C -0.65712 -0.64028 -0.65486 -0.63982 -0.65365 -0.63773 C -0.64983 -0.63195 -0.6474 -0.625 -0.6441 -0.61852 C -0.64306 -0.61644 -0.64184 -0.61412 -0.6408 -0.61204 C -0.63976 -0.60995 -0.6375 -0.60556 -0.6375 -0.60532 C -0.63646 -0.60116 -0.63542 -0.59699 -0.63437 -0.59259 C -0.63385 -0.59051 -0.63281 -0.58611 -0.63281 -0.58588 " pathEditMode="relative" rAng="0" ptsTypes="fff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69" y="-4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111E-6 C 0.00192 -0.05672 -0.00034 -0.03172 0.00486 -0.07524 C 0.00538 -0.07963 0.00695 -0.0838 0.00799 -0.0882 C 0.00851 -0.09028 0.00973 -0.09468 0.00973 -0.09468 C 0.01181 -0.11505 0.01546 -0.13843 0.02258 -0.15695 C 0.02813 -0.18774 0.04115 -0.21181 0.05313 -0.23866 C 0.05574 -0.24445 0.06025 -0.24815 0.06285 -0.25371 C 0.0698 -0.26829 0.09011 -0.29746 0.10157 -0.30533 C 0.11268 -0.31297 0.1231 -0.32524 0.13542 -0.32894 C 0.14185 -0.33079 0.14844 -0.33195 0.15487 -0.33334 C 0.15799 -0.33403 0.16442 -0.33542 0.16442 -0.33542 C 0.18265 -0.33357 0.2014 -0.33473 0.21928 -0.32894 C 0.24376 -0.32107 0.26615 -0.3007 0.28872 -0.28612 C 0.29619 -0.28125 0.30035 -0.27153 0.30799 -0.26667 C 0.3106 -0.26158 0.31407 -0.25718 0.31615 -0.25162 C 0.31772 -0.24746 0.31928 -0.23866 0.31928 -0.23866 C 0.31876 -0.22639 0.31893 -0.21412 0.31772 -0.20209 C 0.31685 -0.19352 0.31233 -0.19213 0.30799 -0.18704 C 0.29098 -0.16737 0.2665 -0.16922 0.24515 -0.16783 C 0.24237 -0.16806 0.20782 -0.16875 0.19671 -0.172 C 0.18751 -0.17454 0.17466 -0.1845 0.16772 -0.18912 C 0.12744 -0.21575 0.11494 -0.25649 0.10001 -0.30973 C 0.09723 -0.34422 0.09844 -0.32848 0.09515 -0.37639 C 0.09463 -0.38426 0.0941 -0.39213 0.09358 -0.4 C 0.09306 -0.40857 0.09185 -0.4257 0.09185 -0.4257 C 0.09254 -0.46227 0.08959 -0.49954 0.09515 -0.53542 C 0.09758 -0.55162 0.10313 -0.5669 0.10643 -0.58287 C 0.11372 -0.68218 0.14341 -0.74607 0.19515 -0.81505 C 0.20851 -0.83287 0.22588 -0.84306 0.24185 -0.85579 C 0.254 -0.86551 0.26772 -0.8845 0.2823 -0.89028 C 0.30903 -0.90093 0.3389 -0.90186 0.36615 -0.90533 C 0.40331 -0.90463 0.44028 -0.9051 0.47744 -0.90325 C 0.50053 -0.90209 0.5257 -0.88519 0.54515 -0.86875 C 0.55174 -0.8632 0.55574 -0.85625 0.56285 -0.85162 C 0.57206 -0.83936 0.56598 -0.847 0.5823 -0.8301 C 0.58629 -0.82593 0.58751 -0.81852 0.59028 -0.81297 C 0.5948 -0.80417 0.60157 -0.78496 0.60157 -0.78496 C 0.60348 -0.77176 0.60539 -0.76227 0.60643 -0.74838 C 0.60678 -0.72084 0.59636 -0.63704 0.62101 -0.60417 C 0.6231 -0.59584 0.62744 -0.58959 0.62744 -0.58056 " pathEditMode="relative" ptsTypes="fffffffffffffffffffffffffffffffffffffff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-0.03958 C 0.02066 -0.02407 0.046 -0.04144 0.06458 -0.04815 C 0.06666 -0.05023 0.06875 -0.05301 0.071 -0.05486 C 0.07309 -0.05648 0.07552 -0.05695 0.07743 -0.0588 C 0.08333 -0.06435 0.08125 -0.06528 0.08559 -0.07199 C 0.09479 -0.08611 0.10295 -0.10162 0.11302 -0.11505 C 0.11736 -0.12685 0.12205 -0.1375 0.12916 -0.14699 C 0.13142 -0.15949 0.1342 -0.16759 0.13715 -0.1794 C 0.13646 -0.20023 0.14392 -0.23333 0.12743 -0.24375 C 0.10729 -0.24259 0.09479 -0.24491 0.07916 -0.23079 C 0.07239 -0.21759 0.06371 -0.20347 0.07916 -0.19005 C 0.08941 -0.19074 0.09948 -0.1912 0.10972 -0.19236 C 0.11493 -0.19282 0.11927 -0.19861 0.1243 -0.2007 C 0.13541 -0.21181 0.14652 -0.22477 0.15486 -0.23982 C 0.15972 -0.24815 0.16198 -0.25764 0.16788 -0.26551 C 0.17326 -0.28796 0.17847 -0.30857 0.18073 -0.33195 C 0.18177 -0.34375 0.18402 -0.36644 0.18402 -0.3662 C 0.18559 -0.40949 0.1868 -0.45532 0.17916 -0.49769 C 0.17274 -0.53287 0.16198 -0.56528 0.15173 -0.59861 C 0.13698 -0.64653 0.11857 -0.69167 0.09201 -0.72986 C 0.07916 -0.74838 0.06771 -0.76782 0.05173 -0.78148 C 0.03993 -0.79167 0.03194 -0.79491 0.01788 -0.80301 C 0.01406 -0.80532 0.0118 -0.81065 0.00816 -0.81366 C -0.00747 -0.82639 -0.03229 -0.83032 -0.05 -0.8331 C -0.07257 -0.84051 -0.09462 -0.8419 -0.11771 -0.84375 C -0.18959 -0.84213 -0.18924 -0.84352 -0.23386 -0.83519 C -0.23993 -0.8294 -0.2441 -0.82847 -0.25157 -0.82662 C -0.26598 -0.81667 -0.279 -0.80394 -0.29341 -0.79421 C -0.29879 -0.78403 -0.30834 -0.77801 -0.31598 -0.7706 C -0.31841 -0.76829 -0.32032 -0.76482 -0.32257 -0.76204 C -0.32396 -0.76042 -0.3257 -0.75903 -0.32726 -0.75764 C -0.33282 -0.74699 -0.33993 -0.74074 -0.3467 -0.73195 C -0.34966 -0.72801 -0.35174 -0.72315 -0.35469 -0.71921 C -0.35695 -0.71042 -0.36164 -0.70648 -0.36441 -0.69769 C -0.36997 -0.67917 -0.37396 -0.66713 -0.38212 -0.65023 C -0.38299 -0.64838 -0.38299 -0.6456 -0.38386 -0.64375 C -0.3882 -0.63495 -0.39462 -0.62778 -0.39827 -0.61806 C -0.40521 -0.59931 -0.41736 -0.57593 -0.43056 -0.56412 C -0.4415 -0.54259 -0.45834 -0.53657 -0.47726 -0.53657 " pathEditMode="relative" rAng="0" ptsTypes="ffffffffffffffffffffffffffffffffffffff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-3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C -0.0434 0.0037 -0.08541 0.02176 -0.12899 0.02569 C -0.16822 0.02384 -0.21302 0.02199 -0.25156 0.00648 C -0.26232 0.00208 -0.27152 -0.00602 -0.28229 -0.01065 C -0.29079 -0.01829 -0.29826 -0.01921 -0.30642 -0.03009 C -0.31163 -0.03704 -0.31579 -0.04468 -0.321 -0.05162 C -0.32465 -0.06181 -0.32951 -0.06505 -0.33385 -0.07523 C -0.33993 -0.08958 -0.34375 -0.1088 -0.3467 -0.12477 C -0.34618 -0.13403 -0.34756 -0.14398 -0.34513 -0.15278 C -0.34409 -0.15671 -0.33993 -0.15718 -0.33715 -0.15903 C -0.32118 -0.16968 -0.30277 -0.16852 -0.28541 -0.16991 C -0.26111 -0.17384 -0.23697 -0.17708 -0.21284 -0.18287 C -0.19131 -0.18218 -0.16996 -0.18218 -0.14843 -0.18056 C -0.14184 -0.18009 -0.12899 -0.17639 -0.12899 -0.17639 C -0.09878 -0.17824 -0.09496 -0.16667 -0.09027 -0.1956 C -0.09288 -0.21181 -0.10173 -0.21829 -0.11128 -0.22801 C -0.12361 -0.24074 -0.1342 -0.2456 -0.14843 -0.25162 C -0.16388 -0.2581 -0.17569 -0.26458 -0.19201 -0.26667 C -0.2085 -0.27176 -0.22517 -0.27361 -0.24201 -0.27731 C -0.27152 -0.27662 -0.30104 -0.27639 -0.33055 -0.27523 C -0.35451 -0.27431 -0.37795 -0.26644 -0.40156 -0.26227 C -0.41111 -0.2581 -0.41909 -0.25602 -0.42899 -0.2537 C -0.43437 -0.25231 -0.43975 -0.25093 -0.44513 -0.24954 C -0.44791 -0.24884 -0.45329 -0.24722 -0.45329 -0.24722 C -0.47118 -0.24884 -0.48194 -0.25116 -0.49843 -0.2537 C -0.50052 -0.25579 -0.50312 -0.25741 -0.50486 -0.26019 C -0.50746 -0.26412 -0.51128 -0.27315 -0.51128 -0.27315 C -0.51232 -0.27755 -0.51354 -0.28171 -0.51458 -0.28611 C -0.5151 -0.28819 -0.51614 -0.29236 -0.51614 -0.29236 C -0.51284 -0.32963 -0.51545 -0.35139 -0.4967 -0.37639 C -0.49149 -0.39074 -0.48246 -0.40602 -0.47256 -0.41505 C -0.46197 -0.43588 -0.4401 -0.44306 -0.42256 -0.44722 C -0.39739 -0.45324 -0.37222 -0.45926 -0.3467 -0.46227 C -0.30034 -0.46065 -0.28211 -0.46111 -0.24357 -0.44722 C -0.24201 -0.44583 -0.24027 -0.44468 -0.23871 -0.44306 C -0.23697 -0.4412 -0.23576 -0.43843 -0.23385 -0.43657 C -0.23038 -0.4331 -0.22621 -0.43102 -0.22256 -0.42801 C -0.22378 -0.42176 -0.22482 -0.41088 -0.22899 -0.40648 C -0.23194 -0.40324 -0.23923 -0.4044 -0.24201 -0.4044 " pathEditMode="relative" ptsTypes="ffffffffffffffffffffffffffffffffffffffA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7.40741E-7 C 0.00676 -0.01458 0.0085 -0.02106 0.01284 -0.03657 C 0.01405 -0.04074 0.01458 -0.04537 0.01614 -0.04954 C 0.01787 -0.05416 0.02256 -0.06227 0.02256 -0.06227 C 0.02447 -0.07592 0.02899 -0.08403 0.03385 -0.09676 C 0.0368 -0.10486 0.04027 -0.12245 0.04027 -0.12245 C 0.04235 -0.1419 0.046 -0.1625 0.05155 -0.18055 C 0.05312 -0.19861 0.05676 -0.21643 0.05798 -0.23449 C 0.05989 -0.26458 0.06232 -0.29791 0.06926 -0.32685 C 0.07013 -0.33842 0.07256 -0.34977 0.07256 -0.36134 C 0.07256 -0.41111 0.0677 -0.44791 0.04999 -0.49028 C 0.04548 -0.50092 0.03593 -0.52176 0.02742 -0.52685 C 0.02169 -0.53009 0.01544 -0.53079 0.00954 -0.53333 C 0.00798 -0.53403 0.00485 -0.53541 0.00485 -0.53541 C -0.00105 -0.53472 -0.00713 -0.53495 -0.01303 -0.53333 C -0.02154 -0.53102 -0.0297 -0.52176 -0.03716 -0.5162 C -0.04341 -0.51157 -0.0507 -0.50926 -0.05643 -0.50324 C -0.05921 -0.50046 -0.06181 -0.49722 -0.06459 -0.49467 C -0.07831 -0.48194 -0.09376 -0.47106 -0.10487 -0.4537 C -0.11372 -0.44004 -0.11633 -0.42523 -0.11945 -0.40856 C -0.12032 -0.40416 -0.12154 -0.4 -0.12258 -0.3956 C -0.1231 -0.39352 -0.12431 -0.38912 -0.12431 -0.38912 C -0.12726 -0.36435 -0.13473 -0.33981 -0.14688 -0.32037 C -0.15365 -0.30972 -0.15088 -0.31713 -0.15973 -0.30532 C -0.16112 -0.30347 -0.16147 -0.30046 -0.16303 -0.29884 C -0.16737 -0.29421 -0.17726 -0.29097 -0.1823 -0.28819 C -0.18421 -0.28866 -0.20522 -0.29236 -0.20973 -0.29676 C -0.21667 -0.3037 -0.23091 -0.33287 -0.23386 -0.34398 C -0.23577 -0.35116 -0.23716 -0.35833 -0.23872 -0.36551 C -0.24029 -0.37245 -0.24202 -0.38704 -0.24202 -0.38704 C -0.24098 -0.41944 -0.23976 -0.43981 -0.23386 -0.46875 C -0.23126 -0.50046 -0.22483 -0.53171 -0.22101 -0.56342 C -0.22171 -0.59467 -0.21407 -0.64236 -0.23386 -0.66875 C -0.24584 -0.71342 -0.29897 -0.72407 -0.329 -0.72893 C -0.37466 -0.74444 -0.42605 -0.74676 -0.47258 -0.74838 C -0.50122 -0.74722 -0.52171 -0.74954 -0.54688 -0.7375 C -0.55817 -0.72639 -0.57015 -0.71551 -0.58074 -0.70324 C -0.58907 -0.69329 -0.59463 -0.68194 -0.60174 -0.67083 C -0.60747 -0.6618 -0.60626 -0.66736 -0.61129 -0.65579 C -0.61529 -0.64653 -0.61685 -0.63565 -0.61945 -0.62569 C -0.61997 -0.61991 -0.62015 -0.61412 -0.62101 -0.60856 C -0.62171 -0.60416 -0.62431 -0.5956 -0.62431 -0.5956 C -0.62848 -0.56204 -0.63664 -0.51342 -0.61772 -0.48819 C -0.61216 -0.46551 -0.579 -0.46157 -0.56303 -0.45579 C -0.55383 -0.45648 -0.54463 -0.45648 -0.5356 -0.4581 C -0.5323 -0.45879 -0.52588 -0.46227 -0.52588 -0.46227 C -0.51372 -0.45995 -0.51129 -0.45648 -0.50001 -0.45162 C -0.4974 -0.45046 -0.49393 -0.45208 -0.49202 -0.44954 C -0.49046 -0.44745 -0.49202 -0.44375 -0.49202 -0.44074 " pathEditMode="relative" ptsTypes="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1.85185E-6 C -0.00574 -0.0206 -0.03351 -0.04028 -0.04515 -0.05556 C -0.06008 -0.0757 -0.07883 -0.08959 -0.09358 -0.10926 C -0.1066 -0.12685 -0.11893 -0.14584 -0.13074 -0.16528 C -0.14601 -0.19074 -0.15383 -0.22292 -0.16459 -0.25162 C -0.1698 -0.26574 -0.17692 -0.27685 -0.18074 -0.29236 C -0.18664 -0.31574 -0.1922 -0.33982 -0.19845 -0.3632 C -0.20348 -0.38195 -0.2106 -0.39954 -0.21459 -0.41898 C -0.2191 -0.44144 -0.22206 -0.46389 -0.22744 -0.48588 C -0.23108 -0.52107 -0.22622 -0.48172 -0.2323 -0.51366 C -0.23577 -0.53195 -0.23647 -0.55116 -0.23872 -0.56968 C -0.24081 -0.63102 -0.24202 -0.64167 -0.23872 -0.71366 C -0.23838 -0.72037 -0.23681 -0.72755 -0.23386 -0.7331 C -0.22431 -0.75116 -0.22865 -0.74329 -0.22101 -0.75672 C -0.20608 -0.7831 -0.18195 -0.79746 -0.15817 -0.80185 C -0.15331 -0.80278 -0.14845 -0.80324 -0.14358 -0.80394 C -0.13438 -0.80533 -0.11615 -0.80834 -0.11615 -0.80834 C -0.08369 -0.80695 -0.05417 -0.80556 -0.02258 -0.79977 C -0.01285 -0.79537 -0.00261 -0.79306 0.00643 -0.78681 C 0.0085 -0.78542 0.01058 -0.7831 0.01284 -0.78241 C 0.02412 -0.77871 0.03819 -0.77639 0.04999 -0.77385 C 0.06892 -0.76528 0.08749 -0.75648 0.10642 -0.74815 C 0.11058 -0.7463 0.11371 -0.74167 0.1177 -0.73935 C 0.14114 -0.7257 0.16475 -0.71597 0.18697 -0.69861 C 0.20225 -0.68658 0.21909 -0.675 0.23385 -0.66204 C 0.246 -0.65139 0.25555 -0.63704 0.26926 -0.62986 C 0.28211 -0.61273 0.26423 -0.63565 0.28228 -0.6169 C 0.28905 -0.60996 0.29496 -0.6007 0.30155 -0.59329 C 0.30624 -0.58797 0.31232 -0.58472 0.31614 -0.57824 C 0.32395 -0.56505 0.32013 -0.5706 0.32742 -0.56111 C 0.33246 -0.54722 0.34096 -0.53635 0.34513 -0.52222 C 0.35138 -0.50162 0.35537 -0.47755 0.35798 -0.45556 C 0.35659 -0.39931 0.36024 -0.35926 0.32569 -0.32454 C 0.31926 -0.31806 0.31388 -0.30926 0.30642 -0.3051 C 0.29096 -0.29676 0.27117 -0.29954 0.25485 -0.29676 C 0.22534 -0.29746 0.19565 -0.29746 0.16614 -0.29861 C 0.14149 -0.29954 0.11753 -0.31111 0.09357 -0.31806 C 0.08732 -0.32199 0.08194 -0.32685 0.07569 -0.33102 C 0.06892 -0.34028 0.06041 -0.34607 0.05312 -0.35463 C 0.03315 -0.37801 0.05885 -0.34908 0.04183 -0.37176 C 0.02933 -0.38843 0.04149 -0.3669 0.02899 -0.38681 C 0.01874 -0.40324 0.0111 -0.42153 0.00155 -0.43843 C -0.00035 -0.44699 -0.00209 -0.45417 -0.00487 -0.46204 C -0.00747 -0.47986 -0.01199 -0.50672 -0.00174 -0.52037 C 0.00138 -0.52431 0.01978 -0.53172 0.02412 -0.5331 C 0.02742 -0.53449 0.03385 -0.5375 0.03385 -0.5375 C 0.04617 -0.53635 0.05937 -0.53912 0.071 -0.5331 C 0.07673 -0.53033 0.08072 -0.52685 0.08697 -0.52431 C 0.0953 -0.51736 0.10468 -0.51366 0.1144 -0.51158 C 0.12569 -0.50556 0.12083 -0.50926 0.13228 -0.49885 C 0.13385 -0.49746 0.13697 -0.49422 0.13697 -0.49422 C 0.14253 -0.48357 0.14774 -0.47292 0.15312 -0.46204 C 0.15694 -0.45417 0.16128 -0.44838 0.16128 -0.43843 " pathEditMode="relative" ptsTypes="ffff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57 0.00231 C 0.04601 0.01065 0.02726 0.00139 0.04428 0.01296 C 0.05452 0.01991 0.06389 0.02176 0.07501 0.02384 C 0.09306 0.03194 0.11702 0.02685 0.13455 0.02593 C 0.13924 0.02384 0.1448 0.02477 0.14914 0.02153 C 0.15313 0.01852 0.15556 0.01296 0.15886 0.0088 C 0.16251 0.00393 0.16528 -0.00208 0.16685 -0.00857 C 0.16789 -0.01296 0.17014 -0.02153 0.17014 -0.0213 C 0.17171 -0.03611 0.17483 -0.04977 0.17657 -0.06435 C 0.17553 -0.08657 0.1757 -0.10903 0.17327 -0.13102 C 0.17292 -0.13449 0.1698 -0.13657 0.16841 -0.13958 C 0.16198 -0.1537 0.15018 -0.17338 0.13785 -0.18056 C 0.13039 -0.18472 0.12153 -0.18565 0.11372 -0.18912 C 0.10122 -0.1838 0.09671 -0.16505 0.09098 -0.15046 C 0.08872 -0.13125 0.08751 -0.1169 0.08941 -0.09676 C 0.09028 -0.0875 0.09497 -0.08195 0.09914 -0.07523 C 0.11511 -0.04977 0.13959 -0.03958 0.16372 -0.03657 C 0.18768 -0.02338 0.21355 -0.01852 0.23941 -0.01713 C 0.27275 -0.01528 0.33941 -0.01273 0.33941 -0.0125 C 0.3974 -0.01551 0.45435 -0.02546 0.51198 -0.03218 C 0.55053 -0.04699 0.58785 -0.06458 0.62501 -0.0838 C 0.64271 -0.09306 0.64341 -0.09583 0.66198 -0.11181 C 0.66355 -0.1132 0.66685 -0.11597 0.66685 -0.11574 C 0.67032 -0.12222 0.67414 -0.12824 0.67657 -0.13542 C 0.67796 -0.13958 0.67969 -0.14838 0.67969 -0.14815 C 0.68021 -0.15347 0.68073 -0.15857 0.68143 -0.16343 C 0.6823 -0.16921 0.68455 -0.18056 0.68455 -0.18032 C 0.68403 -0.1956 0.68421 -0.21065 0.68299 -0.2257 C 0.6823 -0.23264 0.67587 -0.24445 0.67327 -0.24931 C 0.6658 -0.26273 0.64254 -0.29329 0.62969 -0.29884 C 0.61789 -0.30949 0.62396 -0.30648 0.61198 -0.30949 C 0.59584 -0.3088 0.57969 -0.30926 0.56372 -0.30741 C 0.5599 -0.30695 0.55278 -0.29884 0.54914 -0.29676 C 0.54185 -0.29259 0.53403 -0.28935 0.52657 -0.28588 C 0.52414 -0.28125 0.52084 -0.27755 0.51841 -0.27292 C 0.51754 -0.27107 0.51771 -0.26852 0.51685 -0.26667 C 0.51494 -0.26204 0.51042 -0.2537 0.51042 -0.25347 C 0.50782 -0.24306 0.50886 -0.24954 0.50886 -0.23426 " pathEditMode="relative" rAng="0" ptsTypes="fffffffffffffffffffffffffffffffffffffA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99" y="-1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6.66667E-6 C 0.01146 -0.01041 0.02726 -0.01666 0.03716 -0.03009 C 0.04601 -0.04212 0.04115 -0.03634 0.05157 -0.04745 C 0.06337 -0.07337 0.05018 -0.04768 0.06129 -0.06249 C 0.06702 -0.07013 0.07032 -0.08009 0.07587 -0.08819 C 0.08143 -0.09652 0.08837 -0.103 0.09358 -0.1118 C 0.10539 -0.13147 0.11719 -0.15022 0.129 -0.1699 C 0.13507 -0.18009 0.13299 -0.1824 0.13872 -0.19351 C 0.13994 -0.19606 0.14219 -0.19745 0.14358 -0.19999 C 0.1507 -0.21249 0.14671 -0.20833 0.15157 -0.22152 C 0.15452 -0.22962 0.16129 -0.24513 0.16129 -0.24513 C 0.16181 -0.24814 0.16181 -0.25115 0.16285 -0.25393 C 0.16459 -0.25856 0.16945 -0.26666 0.16945 -0.26666 C 0.17223 -0.28147 0.18004 -0.29328 0.18386 -0.30763 C 0.19011 -0.33078 0.19202 -0.35555 0.19844 -0.37847 C 0.19792 -0.39999 0.1981 -0.42152 0.19671 -0.44305 C 0.19619 -0.44999 0.17761 -0.47106 0.17414 -0.47522 C 0.17136 -0.4787 0.1691 -0.48286 0.16615 -0.4861 C 0.16372 -0.48865 0.15382 -0.49305 0.15157 -0.49467 C 0.129 -0.50995 0.10226 -0.5111 0.07744 -0.51411 C 0.04341 -0.51064 0.01233 -0.49976 -0.021 -0.49027 C -0.02656 -0.48564 -0.0309 -0.48402 -0.03715 -0.48171 C -0.04444 -0.47198 -0.05486 -0.4706 -0.06128 -0.4581 C -0.06597 -0.44907 -0.06284 -0.45277 -0.071 -0.44745 C -0.07569 -0.43772 -0.08159 -0.43564 -0.08715 -0.42592 C -0.08767 -0.42384 -0.08784 -0.42152 -0.08871 -0.41944 C -0.0901 -0.41643 -0.09253 -0.41411 -0.09357 -0.41087 C -0.09461 -0.4074 -0.09427 -0.40347 -0.09513 -0.39999 C -0.09878 -0.38564 -0.10468 -0.3706 -0.10972 -0.35694 C -0.11024 -0.35115 -0.11024 -0.34536 -0.11128 -0.33981 C -0.11197 -0.3361 -0.11406 -0.33286 -0.11458 -0.32916 C -0.11562 -0.32268 -0.11527 -0.3162 -0.11614 -0.30972 C -0.11684 -0.30393 -0.11927 -0.29259 -0.11927 -0.29259 C -0.11822 -0.26226 -0.11822 -0.24583 -0.11284 -0.21944 C -0.10972 -0.20439 -0.09843 -0.1986 -0.09843 -0.17847 " pathEditMode="relative" ptsTypes="ffffffffffffffffffffffffffffffffffA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6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</TotalTime>
  <Words>415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Vydra říční (Lutra lutra)</vt:lpstr>
      <vt:lpstr>Rodinka vydry</vt:lpstr>
      <vt:lpstr>Život vydry</vt:lpstr>
      <vt:lpstr>Doplň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20</cp:revision>
  <dcterms:created xsi:type="dcterms:W3CDTF">2013-02-10T09:33:26Z</dcterms:created>
  <dcterms:modified xsi:type="dcterms:W3CDTF">2013-02-21T19:01:29Z</dcterms:modified>
</cp:coreProperties>
</file>