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3" r:id="rId2"/>
    <p:sldId id="264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Výklad Měřítko mapy, učitel vysvětlí žákům na jednotlivých příkladech měřítka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map.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Měřítko mapy 1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převod na km, m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výklad –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Měřítko mapy 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Číselné</a:t>
            </a:r>
          </a:p>
          <a:p>
            <a:endParaRPr lang="cs-CZ" sz="6000" b="1" dirty="0"/>
          </a:p>
          <a:p>
            <a:r>
              <a:rPr lang="cs-CZ" sz="6000" b="1" dirty="0" smtClean="0">
                <a:solidFill>
                  <a:srgbClr val="0070C0"/>
                </a:solidFill>
              </a:rPr>
              <a:t>Grafické (délkové)</a:t>
            </a:r>
          </a:p>
          <a:p>
            <a:endParaRPr lang="cs-CZ" sz="60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1:100 000</a:t>
            </a:r>
          </a:p>
          <a:p>
            <a:endParaRPr lang="cs-CZ" sz="6000" b="1" dirty="0"/>
          </a:p>
          <a:p>
            <a:endParaRPr lang="cs-CZ" sz="6000" b="1" dirty="0" smtClean="0"/>
          </a:p>
          <a:p>
            <a:pPr marL="0" indent="0">
              <a:buNone/>
            </a:pPr>
            <a:r>
              <a:rPr lang="cs-CZ" sz="6000" b="1" dirty="0" smtClean="0">
                <a:solidFill>
                  <a:srgbClr val="0070C0"/>
                </a:solidFill>
              </a:rPr>
              <a:t>    1   2   3   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96" name="Skupina 95"/>
          <p:cNvGrpSpPr/>
          <p:nvPr/>
        </p:nvGrpSpPr>
        <p:grpSpPr>
          <a:xfrm>
            <a:off x="5076056" y="3861048"/>
            <a:ext cx="2952328" cy="914400"/>
            <a:chOff x="5076056" y="3861048"/>
            <a:chExt cx="2952328" cy="914400"/>
          </a:xfrm>
        </p:grpSpPr>
        <p:cxnSp>
          <p:nvCxnSpPr>
            <p:cNvPr id="9" name="Přímá spojnice 8"/>
            <p:cNvCxnSpPr/>
            <p:nvPr/>
          </p:nvCxnSpPr>
          <p:spPr>
            <a:xfrm flipV="1">
              <a:off x="5076056" y="4257092"/>
              <a:ext cx="2952328" cy="36004"/>
            </a:xfrm>
            <a:prstGeom prst="line">
              <a:avLst/>
            </a:prstGeom>
            <a:ln w="762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5580112" y="3861048"/>
              <a:ext cx="0" cy="91440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6552220" y="3861048"/>
              <a:ext cx="0" cy="91440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7452320" y="3861048"/>
              <a:ext cx="0" cy="91440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Číselné měřítko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1:100 000</a:t>
            </a:r>
            <a:endParaRPr lang="cs-CZ" sz="6000" b="1" dirty="0"/>
          </a:p>
          <a:p>
            <a:r>
              <a:rPr lang="cs-CZ" sz="6000" b="1" dirty="0" smtClean="0"/>
              <a:t>1 cm na mapě je ve skutečnosti 100 000 cm</a:t>
            </a:r>
          </a:p>
          <a:p>
            <a:endParaRPr lang="cs-CZ" sz="60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052551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Převod na metry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1 m = 100 cm</a:t>
            </a:r>
          </a:p>
          <a:p>
            <a:r>
              <a:rPr lang="cs-CZ" sz="6000" b="1" dirty="0" smtClean="0"/>
              <a:t>1:100 0</a:t>
            </a:r>
            <a:r>
              <a:rPr lang="cs-CZ" sz="6000" b="1" dirty="0" smtClean="0">
                <a:solidFill>
                  <a:srgbClr val="FF0000"/>
                </a:solidFill>
              </a:rPr>
              <a:t>00</a:t>
            </a:r>
          </a:p>
          <a:p>
            <a:r>
              <a:rPr lang="cs-CZ" sz="6000" b="1" dirty="0" smtClean="0">
                <a:solidFill>
                  <a:srgbClr val="FF0000"/>
                </a:solidFill>
              </a:rPr>
              <a:t>1 cm na mapě je 1000 m ve skutečnosti</a:t>
            </a:r>
            <a:endParaRPr lang="cs-CZ" sz="6000" b="1" dirty="0" smtClean="0"/>
          </a:p>
          <a:p>
            <a:endParaRPr lang="cs-CZ" sz="6000" b="1" dirty="0">
              <a:solidFill>
                <a:srgbClr val="FF0000"/>
              </a:solidFill>
            </a:endParaRPr>
          </a:p>
          <a:p>
            <a:endParaRPr lang="cs-CZ" sz="6000" b="1" dirty="0" smtClean="0">
              <a:solidFill>
                <a:srgbClr val="FF0000"/>
              </a:solidFill>
            </a:endParaRPr>
          </a:p>
          <a:p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065478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Převod na kilometry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6500" b="1" dirty="0" smtClean="0"/>
              <a:t>1 km = 100 000 cm</a:t>
            </a:r>
          </a:p>
          <a:p>
            <a:r>
              <a:rPr lang="cs-CZ" sz="6500" b="1" dirty="0" smtClean="0"/>
              <a:t>1:1</a:t>
            </a:r>
            <a:r>
              <a:rPr lang="cs-CZ" sz="6500" b="1" dirty="0" smtClean="0">
                <a:solidFill>
                  <a:srgbClr val="FF0000"/>
                </a:solidFill>
              </a:rPr>
              <a:t>00 000</a:t>
            </a:r>
          </a:p>
          <a:p>
            <a:r>
              <a:rPr lang="cs-CZ" sz="6500" b="1" dirty="0" smtClean="0">
                <a:solidFill>
                  <a:srgbClr val="FF0000"/>
                </a:solidFill>
              </a:rPr>
              <a:t>1 cm na mapě je 1 km ve skutečnosti</a:t>
            </a:r>
          </a:p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endParaRPr lang="cs-CZ" sz="60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485475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Grafické měřítko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Umožňuje měření ve skutečných délkách</a:t>
            </a:r>
          </a:p>
          <a:p>
            <a:r>
              <a:rPr lang="cs-CZ" sz="6000" b="1" dirty="0" smtClean="0"/>
              <a:t>Podle číselného měřítka již nepřepočítáváme</a:t>
            </a:r>
            <a:endParaRPr lang="cs-CZ" sz="60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959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</TotalTime>
  <Words>223</Words>
  <Application>Microsoft Office PowerPoint</Application>
  <PresentationFormat>Předvádění na obrazovce (4:3)</PresentationFormat>
  <Paragraphs>61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Měřítko mapy 1</vt:lpstr>
      <vt:lpstr>Číselné měřítko</vt:lpstr>
      <vt:lpstr>Převod na metry</vt:lpstr>
      <vt:lpstr>Převod na kilometry</vt:lpstr>
      <vt:lpstr>Grafické měřítko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51</cp:revision>
  <dcterms:created xsi:type="dcterms:W3CDTF">2011-05-26T14:17:08Z</dcterms:created>
  <dcterms:modified xsi:type="dcterms:W3CDTF">2003-01-01T01:09:50Z</dcterms:modified>
</cp:coreProperties>
</file>