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handoutMasterIdLst>
    <p:handoutMasterId r:id="rId11"/>
  </p:handoutMasterIdLst>
  <p:sldIdLst>
    <p:sldId id="263" r:id="rId2"/>
    <p:sldId id="265" r:id="rId3"/>
    <p:sldId id="256" r:id="rId4"/>
    <p:sldId id="259" r:id="rId5"/>
    <p:sldId id="260" r:id="rId6"/>
    <p:sldId id="261" r:id="rId7"/>
    <p:sldId id="262" r:id="rId8"/>
    <p:sldId id="258" r:id="rId9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Přetáhni správnou délku (žák vytvoří</a:t>
            </a:r>
            <a:r>
              <a:rPr lang="cs-CZ" baseline="0" dirty="0" smtClean="0"/>
              <a:t> přetažením </a:t>
            </a:r>
            <a:r>
              <a:rPr lang="cs-CZ" baseline="0" smtClean="0"/>
              <a:t>správné </a:t>
            </a:r>
            <a:r>
              <a:rPr lang="cs-CZ" baseline="0" smtClean="0"/>
              <a:t>dvojice).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96528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Přetáhni správné</a:t>
            </a:r>
            <a:r>
              <a:rPr lang="cs-CZ" baseline="0" dirty="0" smtClean="0"/>
              <a:t> měřítko </a:t>
            </a:r>
            <a:r>
              <a:rPr lang="cs-CZ" dirty="0" smtClean="0"/>
              <a:t>(žák vytvoří</a:t>
            </a:r>
            <a:r>
              <a:rPr lang="cs-CZ" baseline="0" dirty="0" smtClean="0"/>
              <a:t> přetažením </a:t>
            </a:r>
            <a:r>
              <a:rPr lang="cs-CZ" baseline="0" smtClean="0"/>
              <a:t>správné dvojice)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80334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Praktický zeměpis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Měřítko mapy 2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VY_32_INOVACE_05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7.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převod na km, m 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procvičování – podrobnější metodika viz poznámky u 4. a 6. snímku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mapy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465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Měřítko mapy 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Documents and Settings\Jan\Local Settings\Temporary Internet Files\Content.IE5\N0XFEXQQ\MC9003539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3958" y="1628800"/>
            <a:ext cx="3416084" cy="4113444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  <a:extLst/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/>
              <a:t>1 cm na mapě je ve skutečnosti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600200"/>
            <a:ext cx="4038600" cy="4525963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1. </a:t>
            </a:r>
            <a:r>
              <a:rPr lang="cs-CZ" sz="4400" b="1" dirty="0" smtClean="0"/>
              <a:t>1:10 000</a:t>
            </a:r>
            <a:endParaRPr lang="cs-CZ" sz="4400" b="1" dirty="0" smtClean="0">
              <a:solidFill>
                <a:srgbClr val="FF0000"/>
              </a:solidFill>
            </a:endParaRPr>
          </a:p>
          <a:p>
            <a:r>
              <a:rPr lang="cs-CZ" sz="4400" b="1" dirty="0" smtClean="0">
                <a:solidFill>
                  <a:srgbClr val="FF0000"/>
                </a:solidFill>
              </a:rPr>
              <a:t>2. </a:t>
            </a:r>
            <a:r>
              <a:rPr lang="cs-CZ" sz="4400" b="1" dirty="0" smtClean="0"/>
              <a:t>1:1 000 000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3. </a:t>
            </a:r>
            <a:r>
              <a:rPr lang="cs-CZ" sz="4400" b="1" dirty="0" smtClean="0"/>
              <a:t>1:100 000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4. </a:t>
            </a:r>
            <a:r>
              <a:rPr lang="cs-CZ" sz="4400" b="1" dirty="0" smtClean="0"/>
              <a:t>1:400 000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5. </a:t>
            </a:r>
            <a:r>
              <a:rPr lang="cs-CZ" sz="4400" b="1" dirty="0" smtClean="0"/>
              <a:t>1:4 000</a:t>
            </a: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5909894" y="2747070"/>
            <a:ext cx="12362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40 m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74517" y="3251652"/>
            <a:ext cx="1223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4 km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86360" y="4221088"/>
            <a:ext cx="21307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50"/>
                </a:solidFill>
              </a:rPr>
              <a:t>10 000 m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83968" y="3284984"/>
            <a:ext cx="26052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100 000 cm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16411" y="3729226"/>
            <a:ext cx="23455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10 000 cm</a:t>
            </a:r>
            <a:endParaRPr lang="cs-CZ" sz="4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912401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/>
      <p:bldP spid="9" grpId="0"/>
      <p:bldP spid="10" grpId="0"/>
      <p:bldP spid="11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1. </a:t>
            </a:r>
            <a:r>
              <a:rPr lang="cs-CZ" sz="4400" b="1" dirty="0" smtClean="0">
                <a:solidFill>
                  <a:srgbClr val="00B050"/>
                </a:solidFill>
              </a:rPr>
              <a:t>10 000 cm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2. </a:t>
            </a:r>
            <a:r>
              <a:rPr lang="cs-CZ" sz="4400" b="1" dirty="0" smtClean="0">
                <a:solidFill>
                  <a:srgbClr val="00B050"/>
                </a:solidFill>
              </a:rPr>
              <a:t>10 000 m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3. </a:t>
            </a:r>
            <a:r>
              <a:rPr lang="cs-CZ" sz="4400" b="1" dirty="0" smtClean="0">
                <a:solidFill>
                  <a:srgbClr val="00B050"/>
                </a:solidFill>
              </a:rPr>
              <a:t>100 000 cm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4. </a:t>
            </a:r>
            <a:r>
              <a:rPr lang="cs-CZ" sz="4400" b="1" dirty="0" smtClean="0">
                <a:solidFill>
                  <a:srgbClr val="00B050"/>
                </a:solidFill>
              </a:rPr>
              <a:t>4 km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5. </a:t>
            </a:r>
            <a:r>
              <a:rPr lang="cs-CZ" sz="4400" b="1" dirty="0" smtClean="0">
                <a:solidFill>
                  <a:srgbClr val="00B050"/>
                </a:solidFill>
              </a:rPr>
              <a:t>40 m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13742659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/>
              <a:t>1 km ve skutečnosti je na mapě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600200"/>
            <a:ext cx="4038600" cy="4525963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1. </a:t>
            </a:r>
            <a:r>
              <a:rPr lang="cs-CZ" sz="4400" b="1" dirty="0" smtClean="0"/>
              <a:t>10 cm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2. </a:t>
            </a:r>
            <a:r>
              <a:rPr lang="cs-CZ" sz="4400" b="1" dirty="0" smtClean="0"/>
              <a:t>1 mm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3. </a:t>
            </a:r>
            <a:r>
              <a:rPr lang="cs-CZ" sz="4400" b="1" dirty="0" smtClean="0"/>
              <a:t>1 cm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4. </a:t>
            </a:r>
            <a:r>
              <a:rPr lang="cs-CZ" sz="4400" b="1" dirty="0" smtClean="0"/>
              <a:t>0,1 mm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5. </a:t>
            </a:r>
            <a:r>
              <a:rPr lang="cs-CZ" sz="4400" b="1" dirty="0" smtClean="0"/>
              <a:t>100 cm</a:t>
            </a:r>
            <a:endParaRPr lang="cs-CZ" sz="4400" b="1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555248" y="2901341"/>
            <a:ext cx="28937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1:10 000 000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4048" y="4077072"/>
            <a:ext cx="26340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1:1 000 000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34612" y="3585210"/>
            <a:ext cx="22589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1:100 000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49724" y="3585210"/>
            <a:ext cx="19992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1:10 000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58673" y="2996952"/>
            <a:ext cx="17395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1:1 000</a:t>
            </a:r>
            <a:endParaRPr lang="cs-CZ" sz="4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38261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  <p:bldP spid="7" grpId="0"/>
      <p:bldP spid="9" grpId="0"/>
      <p:bldP spid="10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1. </a:t>
            </a:r>
            <a:r>
              <a:rPr lang="cs-CZ" sz="4400" b="1" dirty="0" smtClean="0">
                <a:solidFill>
                  <a:srgbClr val="00B050"/>
                </a:solidFill>
              </a:rPr>
              <a:t>1:10 000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2. </a:t>
            </a:r>
            <a:r>
              <a:rPr lang="cs-CZ" sz="4400" b="1" dirty="0" smtClean="0">
                <a:solidFill>
                  <a:srgbClr val="00B050"/>
                </a:solidFill>
              </a:rPr>
              <a:t>1:1 000 000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3. </a:t>
            </a:r>
            <a:r>
              <a:rPr lang="cs-CZ" sz="4400" b="1" dirty="0" smtClean="0">
                <a:solidFill>
                  <a:srgbClr val="00B050"/>
                </a:solidFill>
              </a:rPr>
              <a:t>1:100 000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4. </a:t>
            </a:r>
            <a:r>
              <a:rPr lang="cs-CZ" sz="4400" b="1" dirty="0" smtClean="0">
                <a:solidFill>
                  <a:srgbClr val="00B050"/>
                </a:solidFill>
              </a:rPr>
              <a:t>1:10 000 000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5. </a:t>
            </a:r>
            <a:r>
              <a:rPr lang="cs-CZ" sz="4400" b="1" dirty="0" smtClean="0">
                <a:solidFill>
                  <a:srgbClr val="00B050"/>
                </a:solidFill>
              </a:rPr>
              <a:t>1:1 000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56419686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419</TotalTime>
  <Words>285</Words>
  <Application>Microsoft Office PowerPoint</Application>
  <PresentationFormat>Předvádění na obrazovce (4:3)</PresentationFormat>
  <Paragraphs>74</Paragraphs>
  <Slides>8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 </vt:lpstr>
      <vt:lpstr>Měřítko mapy 2</vt:lpstr>
      <vt:lpstr>1 cm na mapě je ve skutečnosti</vt:lpstr>
      <vt:lpstr>Řešení</vt:lpstr>
      <vt:lpstr>1 km ve skutečnosti je na mapě</vt:lpstr>
      <vt:lpstr>Řešení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50</cp:revision>
  <dcterms:created xsi:type="dcterms:W3CDTF">2011-05-26T14:17:08Z</dcterms:created>
  <dcterms:modified xsi:type="dcterms:W3CDTF">2003-01-01T01:10:23Z</dcterms:modified>
</cp:coreProperties>
</file>