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Příklady k procvičení učiva Měřítko mapy – snímek 3, 5, 7 (řešení 4, 6, 8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Měřítko mapy 3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převod na km, m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procvičování – podrobnější metodika viz poznámky u 3. snímku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65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Měřítko mapy 3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Jak je velká ve skutečnosti zahrada?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1:50 000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Na mapě plocha 4 cm²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 descr="C:\Documents and Settings\Jan\Local Settings\Temporary Internet Files\Content.IE5\RWTHYNQJ\MP9004012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53" y="3762226"/>
            <a:ext cx="3003847" cy="240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1 km²</a:t>
            </a:r>
            <a:endParaRPr lang="cs-CZ" sz="6000" b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9544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Měřítko mapy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Jaké bude měřítko mapy?</a:t>
            </a:r>
            <a:endParaRPr lang="cs-CZ" sz="44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Třistametrová ulice měří na plánu města pět centimetrů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0" name="Picture 2" descr="C:\Documents and Settings\Jan\Local Settings\Temporary Internet Files\Content.IE5\N0XFEXQQ\MP9001825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32508"/>
            <a:ext cx="3585592" cy="236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725298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1:6000</a:t>
            </a:r>
            <a:endParaRPr lang="cs-CZ" sz="6000" b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67417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Měřítko mapy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Jaká bude na mapě vzdálenost?</a:t>
            </a:r>
            <a:endParaRPr lang="cs-CZ" sz="44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1:500 000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Ve skutečnosti je vzdálenost 25 km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074" name="Picture 2" descr="C:\Documents and Settings\Jan\Local Settings\Temporary Internet Files\Content.IE5\RWTHYNQJ\MC9002919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71626"/>
            <a:ext cx="2778843" cy="200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03397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5 cm</a:t>
            </a:r>
            <a:endParaRPr lang="cs-CZ" sz="6000" b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29958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212</Words>
  <Application>Microsoft Office PowerPoint</Application>
  <PresentationFormat>Předvádění na obrazovce (4:3)</PresentationFormat>
  <Paragraphs>55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Měřítko mapy 3</vt:lpstr>
      <vt:lpstr>Řešení</vt:lpstr>
      <vt:lpstr>Měřítko mapy</vt:lpstr>
      <vt:lpstr>Řešení</vt:lpstr>
      <vt:lpstr>Měřítko mapy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2003-01-01T01:10:49Z</dcterms:modified>
</cp:coreProperties>
</file>