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8"/>
  </p:notesMasterIdLst>
  <p:handoutMasterIdLst>
    <p:handoutMasterId r:id="rId9"/>
  </p:handoutMasterIdLst>
  <p:sldIdLst>
    <p:sldId id="261" r:id="rId2"/>
    <p:sldId id="262" r:id="rId3"/>
    <p:sldId id="256" r:id="rId4"/>
    <p:sldId id="259" r:id="rId5"/>
    <p:sldId id="260" r:id="rId6"/>
    <p:sldId id="258" r:id="rId7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396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 vyhledají ve školním atlase uvedené mapy a určují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z měřítka </a:t>
            </a: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kolik kilometrů je </a:t>
            </a:r>
            <a:r>
              <a:rPr lang="cs-CZ" sz="1000" i="1" smtClean="0">
                <a:latin typeface="Tahoma" pitchFamily="34" charset="0"/>
                <a:ea typeface="Tahoma" pitchFamily="34" charset="0"/>
                <a:cs typeface="Tahoma" pitchFamily="34" charset="0"/>
              </a:rPr>
              <a:t>jeden </a:t>
            </a:r>
            <a:r>
              <a:rPr lang="cs-CZ" sz="1000" i="1" smtClean="0">
                <a:latin typeface="Tahoma" pitchFamily="34" charset="0"/>
                <a:ea typeface="Tahoma" pitchFamily="34" charset="0"/>
                <a:cs typeface="Tahoma" pitchFamily="34" charset="0"/>
              </a:rPr>
              <a:t>cm.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Řešení</a:t>
            </a:r>
            <a:r>
              <a:rPr lang="cs-CZ" baseline="0" dirty="0" smtClean="0"/>
              <a:t> se skrývá za obrázkem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92116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Řešení</a:t>
            </a:r>
            <a:r>
              <a:rPr lang="cs-CZ" baseline="0" dirty="0" smtClean="0"/>
              <a:t> se skrývá za obrázkem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48852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příroda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Zeměpis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Praktický zeměpis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Měřítko mapy 4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VY_32_INOVACE_07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4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Mgr. Jan </a:t>
            </a:r>
            <a:r>
              <a:rPr lang="cs-CZ" sz="15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Herbe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08 – 2011 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5549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zeměpisný seminář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8.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poznání mapových měřítek , převod na km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PowerPoint, podrobnější metodika viz poznámky u 3., 4., 5</a:t>
            </a:r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., snímku 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dataprojektor, školní atlas světa (Kartografie)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9543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FF0000"/>
                </a:solidFill>
              </a:rPr>
              <a:t>Měřítko mapy 4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r>
              <a:rPr lang="cs-CZ" sz="4400" b="1" dirty="0" smtClean="0">
                <a:solidFill>
                  <a:schemeClr val="tx1"/>
                </a:solidFill>
              </a:rPr>
              <a:t>Pracuj se školním atlasem světa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Urči měřítka map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cs-CZ" sz="4400" dirty="0" smtClean="0"/>
              <a:t>Mapa</a:t>
            </a:r>
            <a:endParaRPr lang="cs-CZ" sz="4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Asie – fyzická</a:t>
            </a:r>
          </a:p>
          <a:p>
            <a:r>
              <a:rPr lang="cs-CZ" sz="4400" b="1" dirty="0" smtClean="0"/>
              <a:t>Francie</a:t>
            </a:r>
          </a:p>
          <a:p>
            <a:r>
              <a:rPr lang="cs-CZ" sz="4400" b="1" dirty="0" smtClean="0"/>
              <a:t>Střední Evropa</a:t>
            </a:r>
          </a:p>
          <a:p>
            <a:r>
              <a:rPr lang="cs-CZ" sz="4400" b="1" dirty="0" smtClean="0"/>
              <a:t>Evropa politická</a:t>
            </a:r>
            <a:endParaRPr lang="cs-CZ" sz="4400" b="1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>
            <a:noAutofit/>
          </a:bodyPr>
          <a:lstStyle/>
          <a:p>
            <a:r>
              <a:rPr lang="cs-CZ" sz="4400" dirty="0" smtClean="0"/>
              <a:t>1 cm = ? km</a:t>
            </a:r>
            <a:endParaRPr lang="cs-CZ" sz="44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400 km</a:t>
            </a:r>
          </a:p>
          <a:p>
            <a:r>
              <a:rPr lang="cs-CZ" sz="4400" b="1" dirty="0" smtClean="0"/>
              <a:t>50 km</a:t>
            </a:r>
          </a:p>
          <a:p>
            <a:r>
              <a:rPr lang="cs-CZ" sz="4400" b="1" dirty="0" smtClean="0"/>
              <a:t>40 km</a:t>
            </a:r>
          </a:p>
          <a:p>
            <a:r>
              <a:rPr lang="cs-CZ" sz="4400" b="1" dirty="0" smtClean="0"/>
              <a:t>150 km</a:t>
            </a:r>
          </a:p>
          <a:p>
            <a:endParaRPr lang="cs-CZ" sz="4400" b="1" dirty="0"/>
          </a:p>
          <a:p>
            <a:endParaRPr lang="cs-CZ" sz="4400" b="1" dirty="0" smtClean="0"/>
          </a:p>
          <a:p>
            <a:endParaRPr lang="cs-CZ" sz="4400" b="1" dirty="0" smtClean="0"/>
          </a:p>
          <a:p>
            <a:pPr marL="0" indent="0">
              <a:buNone/>
            </a:pPr>
            <a:endParaRPr lang="cs-CZ" sz="4400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28" name="Picture 4" descr="C:\Documents and Settings\Jan\Local Settings\Temporary Internet Files\Content.IE5\N0XFEXQQ\MC9003235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204864"/>
            <a:ext cx="3239930" cy="3490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25003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Urči měřítka map</a:t>
            </a:r>
            <a:endParaRPr lang="cs-CZ" dirty="0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cs-CZ" sz="4400" dirty="0" smtClean="0"/>
              <a:t>Mapa</a:t>
            </a:r>
            <a:endParaRPr lang="cs-CZ" sz="4400" dirty="0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Hospodářství svět</a:t>
            </a:r>
          </a:p>
          <a:p>
            <a:r>
              <a:rPr lang="cs-CZ" sz="4400" b="1" dirty="0" smtClean="0"/>
              <a:t>Severní Afrika</a:t>
            </a:r>
          </a:p>
          <a:p>
            <a:r>
              <a:rPr lang="cs-CZ" sz="4400" b="1" dirty="0" smtClean="0"/>
              <a:t>Blízký východ</a:t>
            </a:r>
          </a:p>
          <a:p>
            <a:r>
              <a:rPr lang="cs-CZ" sz="4400" b="1" dirty="0" smtClean="0"/>
              <a:t>Evropa jazyky</a:t>
            </a:r>
            <a:endParaRPr lang="cs-CZ" sz="4400" b="1" dirty="0"/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/>
        <p:txBody>
          <a:bodyPr>
            <a:noAutofit/>
          </a:bodyPr>
          <a:lstStyle/>
          <a:p>
            <a:r>
              <a:rPr lang="cs-CZ" sz="4400" dirty="0" smtClean="0"/>
              <a:t>1 cm = ? km</a:t>
            </a:r>
            <a:endParaRPr lang="cs-CZ" sz="4400" dirty="0"/>
          </a:p>
        </p:txBody>
      </p:sp>
      <p:sp>
        <p:nvSpPr>
          <p:cNvPr id="16" name="Zástupný symbol pro obsah 15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sz="9300" b="1" dirty="0" smtClean="0"/>
              <a:t>800 km</a:t>
            </a:r>
          </a:p>
          <a:p>
            <a:endParaRPr lang="cs-CZ" sz="4400" b="1" dirty="0" smtClean="0"/>
          </a:p>
          <a:p>
            <a:endParaRPr lang="cs-CZ" sz="4400" b="1" dirty="0" smtClean="0"/>
          </a:p>
          <a:p>
            <a:r>
              <a:rPr lang="cs-CZ" sz="9300" b="1" dirty="0" smtClean="0"/>
              <a:t>200 km</a:t>
            </a:r>
          </a:p>
          <a:p>
            <a:endParaRPr lang="cs-CZ" sz="4400" b="1" dirty="0" smtClean="0"/>
          </a:p>
          <a:p>
            <a:r>
              <a:rPr lang="cs-CZ" sz="9300" b="1" dirty="0" smtClean="0"/>
              <a:t>100 km</a:t>
            </a:r>
          </a:p>
          <a:p>
            <a:endParaRPr lang="cs-CZ" sz="4400" b="1" dirty="0" smtClean="0"/>
          </a:p>
          <a:p>
            <a:r>
              <a:rPr lang="cs-CZ" sz="9300" b="1" dirty="0" smtClean="0"/>
              <a:t>300 km</a:t>
            </a:r>
            <a:endParaRPr lang="cs-CZ" sz="9300" b="1" dirty="0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2050" name="Picture 2" descr="C:\Documents and Settings\Jan\Local Settings\Temporary Internet Files\Content.IE5\N0XFEXQQ\MC9003235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276872"/>
            <a:ext cx="3891981" cy="3897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0848936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>
                <a:latin typeface="Tahoma" pitchFamily="34" charset="0"/>
              </a:rPr>
              <a:t>http://office.microsoft.com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340</TotalTime>
  <Words>218</Words>
  <Application>Microsoft Office PowerPoint</Application>
  <PresentationFormat>Předvádění na obrazovce (4:3)</PresentationFormat>
  <Paragraphs>70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 </vt:lpstr>
      <vt:lpstr>Měřítko mapy 4</vt:lpstr>
      <vt:lpstr>Urči měřítka map</vt:lpstr>
      <vt:lpstr>Urči měřítka map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Jan</cp:lastModifiedBy>
  <cp:revision>46</cp:revision>
  <dcterms:created xsi:type="dcterms:W3CDTF">2011-05-26T14:17:08Z</dcterms:created>
  <dcterms:modified xsi:type="dcterms:W3CDTF">2003-01-01T01:11:07Z</dcterms:modified>
</cp:coreProperties>
</file>