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63" r:id="rId4"/>
    <p:sldId id="272" r:id="rId5"/>
    <p:sldId id="264" r:id="rId6"/>
    <p:sldId id="265" r:id="rId7"/>
    <p:sldId id="266" r:id="rId8"/>
    <p:sldId id="267" r:id="rId9"/>
    <p:sldId id="268" r:id="rId10"/>
    <p:sldId id="271" r:id="rId11"/>
    <p:sldId id="273" r:id="rId12"/>
    <p:sldId id="269" r:id="rId13"/>
    <p:sldId id="274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516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0225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729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677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1618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410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939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848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248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661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236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">
              <a:srgbClr val="FFFF00"/>
            </a:gs>
            <a:gs pos="72000">
              <a:srgbClr val="01A78F"/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4E72A-B665-4B8C-8E96-DAD78C75907F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A2C2F-2144-4531-B199-80B10B515F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1335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355866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VY_32_INOVACE_12_ANGLIČTINA V. ROČNÍK_JOBS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124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687677566"/>
              </p:ext>
            </p:extLst>
          </p:nvPr>
        </p:nvGraphicFramePr>
        <p:xfrm>
          <a:off x="1431335" y="1594447"/>
          <a:ext cx="6281329" cy="456503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používání názvů známých povolání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hovořit o povoláních rodičů a známých.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Doctor, pilot, postman, hairdresser, baker, florist, secretary,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shop assistant …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507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ilan\AppData\Local\Microsoft\Windows\Temporary Internet Files\Content.IE5\QZO8U8SL\MP9004317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77" y="476672"/>
            <a:ext cx="3789040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32892"/>
            <a:ext cx="2896541" cy="4340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635" y="4653136"/>
            <a:ext cx="2773363" cy="184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331640" y="6048854"/>
            <a:ext cx="1593273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nurse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679085" y="908720"/>
            <a:ext cx="1768542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doctor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62175" y="4318424"/>
            <a:ext cx="1920919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teacher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236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:\Users\Milan\AppData\Local\Microsoft\Windows\Temporary Internet Files\Content.IE5\VVK1H0GM\MP900430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60" y="1196752"/>
            <a:ext cx="4787349" cy="319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09360"/>
            <a:ext cx="2862262" cy="4289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084168" y="6021288"/>
            <a:ext cx="2039436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err="1" smtClean="0">
                <a:solidFill>
                  <a:schemeClr val="accent5">
                    <a:lumMod val="50000"/>
                  </a:schemeClr>
                </a:solidFill>
              </a:rPr>
              <a:t>stewardess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0268" y="4725144"/>
            <a:ext cx="2200590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pilot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62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7" name="Picture 11" descr="C:\Users\Milan\AppData\Local\Microsoft\Windows\Temporary Internet Files\Content.IE5\A7YL3U7F\MP9004278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4753288" cy="316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C:\Users\Milan\AppData\Local\Microsoft\Windows\Temporary Internet Files\Content.IE5\P0MLGPBJ\MC900238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49215"/>
            <a:ext cx="3859393" cy="307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899592" y="3865415"/>
            <a:ext cx="2200590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postman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868144" y="2636912"/>
            <a:ext cx="2200590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secretary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75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ilan\AppData\Local\Microsoft\Windows\Temporary Internet Files\Content.IE5\VVK1H0GM\MP9004485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800708"/>
            <a:ext cx="3024336" cy="45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2656"/>
            <a:ext cx="3216105" cy="2149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84525"/>
            <a:ext cx="2808312" cy="3657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323528" y="5661248"/>
            <a:ext cx="2200590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housewife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683959" y="5418257"/>
            <a:ext cx="1419674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tailor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660232" y="2680558"/>
            <a:ext cx="2200590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hairdresser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55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2" name="Picture 8" descr="C:\Users\Milan\AppData\Local\Microsoft\Windows\Temporary Internet Files\Content.IE5\VVK1H0GM\MP90042763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134"/>
          <a:stretch/>
        </p:blipFill>
        <p:spPr bwMode="auto">
          <a:xfrm>
            <a:off x="6805736" y="586763"/>
            <a:ext cx="2180991" cy="316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5" name="Picture 11" descr="C:\Users\Milan\AppData\Local\Microsoft\Windows\Temporary Internet Files\Content.IE5\P0MLGPBJ\MP9002897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445" y="3935572"/>
            <a:ext cx="3817606" cy="257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87" y="574346"/>
            <a:ext cx="3687888" cy="2443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87" y="3623436"/>
            <a:ext cx="2129904" cy="3201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561183" y="260648"/>
            <a:ext cx="2897459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hop assistant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068606" y="5850851"/>
            <a:ext cx="1664938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butcher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627784" y="3747743"/>
            <a:ext cx="1100295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cook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220072" y="2348880"/>
            <a:ext cx="1432146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baker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360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0446" y="620688"/>
            <a:ext cx="2200590" cy="669423"/>
          </a:xfrm>
          <a:solidFill>
            <a:srgbClr val="FF66FF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decorator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2298" name="Picture 10" descr="C:\Users\Milan\AppData\Local\Microsoft\Windows\Temporary Internet Files\Content.IE5\QZO8U8SL\MC900318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897" y="3861048"/>
            <a:ext cx="2729242" cy="283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2926334" cy="2926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2237"/>
            <a:ext cx="2079625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5946139" y="5761415"/>
            <a:ext cx="2943721" cy="65079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>
                <a:solidFill>
                  <a:schemeClr val="accent5">
                    <a:lumMod val="50000"/>
                  </a:schemeClr>
                </a:solidFill>
              </a:rPr>
              <a:t>c</a:t>
            </a:r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himney-sweep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489648" y="1556792"/>
            <a:ext cx="2098576" cy="720080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painter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98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23" name="Picture 11" descr="C:\Users\Milan\AppData\Local\Microsoft\Windows\Temporary Internet Files\Content.IE5\QZO8U8SL\MC900336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2851793" cy="286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3597275" cy="473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6717976" y="1412776"/>
            <a:ext cx="1711023" cy="669423"/>
          </a:xfrm>
          <a:solidFill>
            <a:srgbClr val="FF66FF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sailor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58930" y="5877272"/>
            <a:ext cx="1520922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driver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05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1" name="Picture 5" descr="C:\Users\Milan\AppData\Local\Microsoft\Windows\Temporary Internet Files\Content.IE5\A7YL3U7F\MC9002874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550" y="3645024"/>
            <a:ext cx="3303006" cy="250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3" name="Picture 7" descr="C:\Users\Milan\AppData\Local\Microsoft\Windows\Temporary Internet Files\Content.IE5\A7YL3U7F\MP9004051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8" y="2297709"/>
            <a:ext cx="2211345" cy="330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829868" y="770321"/>
            <a:ext cx="1512168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singer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863489" y="5661248"/>
            <a:ext cx="2969189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>
                <a:solidFill>
                  <a:schemeClr val="accent5">
                    <a:lumMod val="50000"/>
                  </a:schemeClr>
                </a:solidFill>
              </a:rPr>
              <a:t>b</a:t>
            </a:r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allet-dancer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51520" y="5995959"/>
            <a:ext cx="1323154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actor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339658" y="5995959"/>
            <a:ext cx="1584176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actress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9219" name="Picture 3" descr="C:\Users\Marcela\AppData\Local\Microsoft\Windows\Temporary Internet Files\Content.IE5\DYUH43GB\MP9004001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818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22" y="651748"/>
            <a:ext cx="3590648" cy="2870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142" y="1412776"/>
            <a:ext cx="2621507" cy="3932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515" y="3800547"/>
            <a:ext cx="3414713" cy="226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635896" y="273856"/>
            <a:ext cx="2200590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policeman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736107" y="5528384"/>
            <a:ext cx="1768542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fireman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43086" y="5734372"/>
            <a:ext cx="1728562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soldier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370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5" name="Picture 5" descr="C:\Users\Milan\AppData\Local\Microsoft\Windows\Temporary Internet Files\Content.IE5\P0MLGPBJ\MP9003993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81" r="1" b="25520"/>
          <a:stretch/>
        </p:blipFill>
        <p:spPr bwMode="auto">
          <a:xfrm>
            <a:off x="5220072" y="2269057"/>
            <a:ext cx="345521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3329506" cy="3338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91942" y="4725144"/>
            <a:ext cx="1679396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florist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114661" y="1514090"/>
            <a:ext cx="2200590" cy="669423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gardener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59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18656" cy="85010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Guess jobs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0405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Who flies big planes?</a:t>
            </a:r>
          </a:p>
          <a:p>
            <a:pPr marL="0" indent="0">
              <a:buNone/>
            </a:pPr>
            <a:r>
              <a:rPr lang="cs-CZ" dirty="0" smtClean="0"/>
              <a:t>Who cooks the dinner?</a:t>
            </a:r>
          </a:p>
          <a:p>
            <a:pPr marL="0" indent="0">
              <a:buNone/>
            </a:pPr>
            <a:r>
              <a:rPr lang="cs-CZ" dirty="0" smtClean="0"/>
              <a:t>Who teaches pupils?</a:t>
            </a:r>
          </a:p>
          <a:p>
            <a:pPr marL="0" indent="0">
              <a:buNone/>
            </a:pPr>
            <a:r>
              <a:rPr lang="cs-CZ" dirty="0" smtClean="0"/>
              <a:t>Who decorates her flat?</a:t>
            </a:r>
          </a:p>
          <a:p>
            <a:pPr marL="0" indent="0">
              <a:buNone/>
            </a:pPr>
            <a:r>
              <a:rPr lang="cs-CZ" dirty="0" smtClean="0"/>
              <a:t>Who bakes rolls?</a:t>
            </a:r>
          </a:p>
          <a:p>
            <a:pPr marL="0" indent="0">
              <a:buNone/>
            </a:pPr>
            <a:r>
              <a:rPr lang="cs-CZ" dirty="0" smtClean="0"/>
              <a:t>Who cuts hair?</a:t>
            </a:r>
          </a:p>
          <a:p>
            <a:pPr marL="0" indent="0">
              <a:buNone/>
            </a:pPr>
            <a:r>
              <a:rPr lang="cs-CZ" dirty="0" smtClean="0"/>
              <a:t>Who sews dresses?</a:t>
            </a:r>
          </a:p>
          <a:p>
            <a:pPr marL="0" indent="0">
              <a:buNone/>
            </a:pPr>
            <a:r>
              <a:rPr lang="cs-CZ" dirty="0" smtClean="0"/>
              <a:t>Who looks after patients?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580112" y="1506457"/>
            <a:ext cx="1520922" cy="525407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pilot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41801" y="2119870"/>
            <a:ext cx="1520922" cy="525407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cook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759424" y="2759577"/>
            <a:ext cx="1520922" cy="525407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teacher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189712" y="3284984"/>
            <a:ext cx="2054696" cy="525407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decorater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52764" y="3994996"/>
            <a:ext cx="1520922" cy="525407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baker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073686" y="4505270"/>
            <a:ext cx="2359496" cy="525407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hairdresser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516390" y="5047453"/>
            <a:ext cx="1520922" cy="525407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tailor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037312" y="5572860"/>
            <a:ext cx="1520922" cy="525407"/>
          </a:xfrm>
          <a:prstGeom prst="rect">
            <a:avLst/>
          </a:prstGeom>
          <a:solidFill>
            <a:srgbClr val="FF66FF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nurse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80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2013-02-11].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23025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190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decorator</vt:lpstr>
      <vt:lpstr>sailor</vt:lpstr>
      <vt:lpstr>Prezentace aplikace PowerPoint</vt:lpstr>
      <vt:lpstr>Prezentace aplikace PowerPoint</vt:lpstr>
      <vt:lpstr>Prezentace aplikace PowerPoint</vt:lpstr>
      <vt:lpstr>Guess jobs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Jana</cp:lastModifiedBy>
  <cp:revision>49</cp:revision>
  <dcterms:created xsi:type="dcterms:W3CDTF">2012-09-08T19:52:41Z</dcterms:created>
  <dcterms:modified xsi:type="dcterms:W3CDTF">2013-02-28T21:48:13Z</dcterms:modified>
</cp:coreProperties>
</file>