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8" r:id="rId4"/>
    <p:sldId id="257" r:id="rId5"/>
    <p:sldId id="264" r:id="rId6"/>
    <p:sldId id="263" r:id="rId7"/>
    <p:sldId id="256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5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accent2">
                <a:lumMod val="60000"/>
                <a:lumOff val="40000"/>
              </a:schemeClr>
            </a:gs>
            <a:gs pos="1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50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0473548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VY_32_INOVACE_16_ANGLIČTINA V. ROČNÍK_WILD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ANIMALS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8688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839863842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pojmenování nejznámějších cizokrajných zvířat.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Angličtina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Pojmenuje nejznámější cizokrajná zvířata,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roztřídí je podle tříd a potravy. 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Mammal, bird, reptile, carnivore, herbivore, omnivore.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347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3021" y="777690"/>
            <a:ext cx="245861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ammals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carnivores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4">
                    <a:lumMod val="75000"/>
                  </a:schemeClr>
                </a:solidFill>
              </a:rPr>
            </a:b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9226" name="Picture 10" descr="C:\Users\Milan\AppData\Local\Microsoft\Windows\Temporary Internet Files\Content.IE5\QZO8U8SL\MP9004033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175167"/>
            <a:ext cx="1900210" cy="284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259" y="836712"/>
            <a:ext cx="2915134" cy="1941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8013" y="2303363"/>
            <a:ext cx="2664183" cy="1743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329" y="4599630"/>
            <a:ext cx="2738839" cy="2054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Šipka doprava 15"/>
          <p:cNvSpPr/>
          <p:nvPr/>
        </p:nvSpPr>
        <p:spPr>
          <a:xfrm>
            <a:off x="602089" y="3194354"/>
            <a:ext cx="1482464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tiger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4857846" y="4870269"/>
            <a:ext cx="2327433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accent4">
                    <a:lumMod val="75000"/>
                  </a:schemeClr>
                </a:solidFill>
              </a:rPr>
              <a:t>p</a:t>
            </a:r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olar</a:t>
            </a:r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bear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3891434" y="890850"/>
            <a:ext cx="1338448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lion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104813" y="5400273"/>
            <a:ext cx="1986520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panter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634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 descr="C:\Users\Milan\AppData\Local\Microsoft\Windows\Temporary Internet Files\Content.IE5\A7YL3U7F\MP9001806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5199" y="3942708"/>
            <a:ext cx="2781706" cy="1826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Milan\AppData\Local\Microsoft\Windows\Temporary Internet Files\Content.IE5\P0MLGPBJ\MP90018065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866" y="4655001"/>
            <a:ext cx="2857500" cy="188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9" name="Picture 17" descr="C:\Users\Milan\AppData\Local\Microsoft\Windows\Temporary Internet Files\Content.IE5\QZO8U8SL\MP9004038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310" y="1016508"/>
            <a:ext cx="1608549" cy="241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1" name="Picture 19" descr="C:\Users\Milan\AppData\Local\Microsoft\Windows\Temporary Internet Files\Content.IE5\P0MLGPBJ\MP90043328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979" y="4005064"/>
            <a:ext cx="1785569" cy="253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Milan\AppData\Local\Microsoft\Windows\Temporary Internet Files\Content.IE5\A7YL3U7F\MP900289122[1]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6892" y="476672"/>
            <a:ext cx="1641554" cy="248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730150" y="476672"/>
            <a:ext cx="2638044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4000" dirty="0">
                <a:solidFill>
                  <a:schemeClr val="accent4">
                    <a:lumMod val="75000"/>
                  </a:schemeClr>
                </a:solidFill>
              </a:rPr>
              <a:t>m</a:t>
            </a:r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  <a:t>ammals</a:t>
            </a:r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  <a:t>herbivores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471" y="2060848"/>
            <a:ext cx="2553723" cy="1707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Šipka doprava 14"/>
          <p:cNvSpPr/>
          <p:nvPr/>
        </p:nvSpPr>
        <p:spPr>
          <a:xfrm>
            <a:off x="1522272" y="3711534"/>
            <a:ext cx="2378955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elephant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5292080" y="6011013"/>
            <a:ext cx="1727730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camel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103147" y="6011013"/>
            <a:ext cx="2298563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kangaroo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5040790" y="2969814"/>
            <a:ext cx="1986520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giraffe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2915816" y="1144688"/>
            <a:ext cx="1529320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zebra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>
            <a:off x="104813" y="1440179"/>
            <a:ext cx="1986520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hippo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758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2880320" cy="1224136"/>
          </a:xfrm>
        </p:spPr>
        <p:txBody>
          <a:bodyPr>
            <a:noAutofit/>
          </a:bodyPr>
          <a:lstStyle/>
          <a:p>
            <a:pPr algn="l"/>
            <a:r>
              <a:rPr lang="cs-CZ" sz="4000" dirty="0">
                <a:solidFill>
                  <a:schemeClr val="accent4">
                    <a:lumMod val="75000"/>
                  </a:schemeClr>
                </a:solidFill>
              </a:rPr>
              <a:t>m</a:t>
            </a:r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  <a:t>ammals</a:t>
            </a:r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  <a:t>omnivores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624" y="3501008"/>
            <a:ext cx="3656740" cy="2391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Marcela\AppData\Local\Microsoft\Windows\Temporary Internet Files\Content.IE5\3K0XX8LH\MP90018063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119" y="667136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cela\AppData\Local\Microsoft\Windows\Temporary Internet Files\Content.IE5\NR9YRAW8\MP9004424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095034"/>
            <a:ext cx="2926005" cy="1950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prava 11"/>
          <p:cNvSpPr/>
          <p:nvPr/>
        </p:nvSpPr>
        <p:spPr>
          <a:xfrm>
            <a:off x="2302402" y="1868048"/>
            <a:ext cx="2666988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chimpanzee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350150" y="4070369"/>
            <a:ext cx="1578483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bear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3635896" y="5552673"/>
            <a:ext cx="1834120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panda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456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199" y="1421782"/>
            <a:ext cx="2665199" cy="3986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16832"/>
            <a:ext cx="2649390" cy="3974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548680"/>
            <a:ext cx="133259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  <a:t>birds</a:t>
            </a:r>
            <a:endParaRPr lang="cs-CZ" sz="4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107504" y="4499091"/>
            <a:ext cx="1986520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penguin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4250761" y="5661248"/>
            <a:ext cx="1626480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parrot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209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cela\AppData\Local\Microsoft\Windows\Temporary Internet Files\Content.IE5\70WL448V\MP9001787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229" y="560900"/>
            <a:ext cx="2762576" cy="4217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620688"/>
            <a:ext cx="194421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  <a:t>reptiles</a:t>
            </a:r>
            <a:endParaRPr lang="cs-CZ" sz="40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861048"/>
            <a:ext cx="2669783" cy="2693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1259632" y="2944368"/>
            <a:ext cx="1626480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cobra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3718104" y="5517232"/>
            <a:ext cx="2592288" cy="916680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4">
                    <a:lumMod val="75000"/>
                  </a:schemeClr>
                </a:solidFill>
              </a:rPr>
              <a:t>crocodaile</a:t>
            </a:r>
            <a:endParaRPr lang="cs-CZ" sz="36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Match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mammals</a:t>
            </a:r>
            <a:r>
              <a:rPr lang="cs-CZ" sz="3600" dirty="0" smtClean="0"/>
              <a:t>			všežravci</a:t>
            </a:r>
          </a:p>
          <a:p>
            <a:pPr marL="0" indent="0">
              <a:buNone/>
            </a:pPr>
            <a:r>
              <a:rPr lang="cs-CZ" sz="3600" dirty="0"/>
              <a:t>b</a:t>
            </a:r>
            <a:r>
              <a:rPr lang="cs-CZ" sz="3600" dirty="0" smtClean="0"/>
              <a:t>irds</a:t>
            </a:r>
            <a:r>
              <a:rPr lang="cs-CZ" sz="3600" dirty="0" smtClean="0"/>
              <a:t>			savci</a:t>
            </a:r>
          </a:p>
          <a:p>
            <a:pPr marL="0" indent="0">
              <a:buNone/>
            </a:pPr>
            <a:r>
              <a:rPr lang="cs-CZ" sz="3600" dirty="0"/>
              <a:t>r</a:t>
            </a:r>
            <a:r>
              <a:rPr lang="cs-CZ" sz="3600" dirty="0" smtClean="0"/>
              <a:t>eptiles</a:t>
            </a:r>
            <a:r>
              <a:rPr lang="cs-CZ" sz="3600" dirty="0" smtClean="0"/>
              <a:t>			masožravci</a:t>
            </a:r>
          </a:p>
          <a:p>
            <a:pPr marL="0" indent="0">
              <a:buNone/>
            </a:pPr>
            <a:r>
              <a:rPr lang="cs-CZ" sz="3600" dirty="0"/>
              <a:t>o</a:t>
            </a:r>
            <a:r>
              <a:rPr lang="cs-CZ" sz="3600" dirty="0" smtClean="0"/>
              <a:t>mnivores</a:t>
            </a:r>
            <a:r>
              <a:rPr lang="cs-CZ" sz="3600" dirty="0" smtClean="0"/>
              <a:t>		býložravci</a:t>
            </a:r>
          </a:p>
          <a:p>
            <a:pPr marL="0" indent="0">
              <a:buNone/>
            </a:pPr>
            <a:r>
              <a:rPr lang="cs-CZ" sz="3600" dirty="0"/>
              <a:t>h</a:t>
            </a:r>
            <a:r>
              <a:rPr lang="cs-CZ" sz="3600" dirty="0" smtClean="0"/>
              <a:t>erbivores</a:t>
            </a:r>
            <a:r>
              <a:rPr lang="cs-CZ" sz="3600" dirty="0" smtClean="0"/>
              <a:t>		plazi</a:t>
            </a:r>
          </a:p>
          <a:p>
            <a:pPr marL="0" indent="0">
              <a:buNone/>
            </a:pPr>
            <a:r>
              <a:rPr lang="cs-CZ" sz="3600" dirty="0"/>
              <a:t>c</a:t>
            </a:r>
            <a:r>
              <a:rPr lang="cs-CZ" sz="3600" dirty="0" smtClean="0"/>
              <a:t>arnivores</a:t>
            </a:r>
            <a:r>
              <a:rPr lang="cs-CZ" sz="3600" dirty="0" smtClean="0"/>
              <a:t>		ptáci</a:t>
            </a:r>
          </a:p>
          <a:p>
            <a:pPr marL="0" indent="0">
              <a:buNone/>
            </a:pPr>
            <a:endParaRPr lang="cs-CZ" sz="36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411760" y="1988840"/>
            <a:ext cx="1872208" cy="64807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475656" y="2636912"/>
            <a:ext cx="2808312" cy="259228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979712" y="3284984"/>
            <a:ext cx="2304256" cy="1368152"/>
          </a:xfrm>
          <a:prstGeom prst="straightConnector1">
            <a:avLst/>
          </a:prstGeom>
          <a:ln w="571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555776" y="1988840"/>
            <a:ext cx="1728192" cy="1980220"/>
          </a:xfrm>
          <a:prstGeom prst="straightConnector1">
            <a:avLst/>
          </a:prstGeom>
          <a:ln w="5715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555776" y="3933056"/>
            <a:ext cx="1728192" cy="72008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2411760" y="3284984"/>
            <a:ext cx="1872208" cy="1944216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093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http://cs.wikipedia.org/wiki/Soubor:Male_leopard_zoo.jpg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d</a:t>
            </a:r>
            <a:r>
              <a:rPr lang="cs-CZ" sz="1800" dirty="0" smtClean="0"/>
              <a:t>alší použité </a:t>
            </a:r>
            <a:r>
              <a:rPr lang="cs-CZ" sz="1800" dirty="0" smtClean="0"/>
              <a:t>obrázky jsou z galerie Office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2013-02-14].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385488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144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mammals carnivores </vt:lpstr>
      <vt:lpstr>Prezentace aplikace PowerPoint</vt:lpstr>
      <vt:lpstr>mammals omnivores </vt:lpstr>
      <vt:lpstr>Prezentace aplikace PowerPoint</vt:lpstr>
      <vt:lpstr>Prezentace aplikace PowerPoint</vt:lpstr>
      <vt:lpstr>Match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16</cp:revision>
  <dcterms:created xsi:type="dcterms:W3CDTF">2012-08-20T19:24:43Z</dcterms:created>
  <dcterms:modified xsi:type="dcterms:W3CDTF">2013-02-19T20:49:58Z</dcterms:modified>
</cp:coreProperties>
</file>