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handoutMasterIdLst>
    <p:handoutMasterId r:id="rId16"/>
  </p:handoutMasterIdLst>
  <p:sldIdLst>
    <p:sldId id="268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nakreslí značku vlevo, vpravo za obrázkem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si zkontroluje správné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449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4066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682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 topografickou značku 1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tvorba map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značek –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pastelky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Nakresli </a:t>
            </a:r>
            <a:r>
              <a:rPr lang="cs-CZ" b="1" smtClean="0">
                <a:solidFill>
                  <a:srgbClr val="FF0000"/>
                </a:solidFill>
              </a:rPr>
              <a:t>topografickou značku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70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Zpevněná cesta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39" r="57437" b="74521"/>
          <a:stretch/>
        </p:blipFill>
        <p:spPr bwMode="auto">
          <a:xfrm>
            <a:off x="5580112" y="3717032"/>
            <a:ext cx="2432497" cy="437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Jan\Local Settings\Temporary Internet Files\Content.IE5\A0WBDK2E\MC900433822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455" y="2420888"/>
            <a:ext cx="3225810" cy="322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40902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Polní a lesní cesta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065" r="57662" b="21468"/>
          <a:stretch/>
        </p:blipFill>
        <p:spPr bwMode="auto">
          <a:xfrm>
            <a:off x="5436096" y="3559332"/>
            <a:ext cx="2419618" cy="498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Documents and Settings\Jan\Local Settings\Temporary Internet Files\Content.IE5\A0WBDK2E\MC900433822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59884"/>
            <a:ext cx="3297818" cy="329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448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Dálnice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391" r="59465" b="18964"/>
          <a:stretch/>
        </p:blipFill>
        <p:spPr bwMode="auto">
          <a:xfrm>
            <a:off x="5436096" y="3789040"/>
            <a:ext cx="2316587" cy="32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5737"/>
            <a:ext cx="3290550" cy="32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9415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Kostel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87" t="4162" r="65099" b="63219"/>
          <a:stretch/>
        </p:blipFill>
        <p:spPr bwMode="auto">
          <a:xfrm>
            <a:off x="6012160" y="2924944"/>
            <a:ext cx="1429554" cy="159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53994"/>
            <a:ext cx="2786494" cy="278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2796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Kaple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19" t="52302" r="68479" b="12712"/>
          <a:stretch/>
        </p:blipFill>
        <p:spPr bwMode="auto">
          <a:xfrm>
            <a:off x="6228184" y="2996952"/>
            <a:ext cx="1017431" cy="1712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109" y="2708920"/>
            <a:ext cx="2930510" cy="293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90913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Meteorologická stanice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45" t="3637" r="14395" b="64797"/>
          <a:stretch/>
        </p:blipFill>
        <p:spPr bwMode="auto">
          <a:xfrm>
            <a:off x="6228184" y="2780928"/>
            <a:ext cx="1588798" cy="18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20888"/>
            <a:ext cx="3002518" cy="300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31228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Pomník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97" t="57564" r="13718" b="14552"/>
          <a:stretch/>
        </p:blipFill>
        <p:spPr bwMode="auto">
          <a:xfrm>
            <a:off x="6371706" y="3284984"/>
            <a:ext cx="1262131" cy="1365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496" y="2492896"/>
            <a:ext cx="3290550" cy="32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9646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Zřícenina hradu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2" t="2690" r="63972" b="63083"/>
          <a:stretch/>
        </p:blipFill>
        <p:spPr bwMode="auto">
          <a:xfrm>
            <a:off x="6012160" y="3140968"/>
            <a:ext cx="1481072" cy="1558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453" y="2562897"/>
            <a:ext cx="2714486" cy="271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5981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Hrad, zámek, tvrz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73" t="53889" r="13944" b="12449"/>
          <a:stretch/>
        </p:blipFill>
        <p:spPr bwMode="auto">
          <a:xfrm>
            <a:off x="5724128" y="2983908"/>
            <a:ext cx="1498646" cy="189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3742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</a:t>
            </a:r>
            <a:r>
              <a:rPr lang="cs-CZ" sz="1600" dirty="0"/>
              <a:t>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192</Words>
  <Application>Microsoft Office PowerPoint</Application>
  <PresentationFormat>Předvádění na obrazovce (4:3)</PresentationFormat>
  <Paragraphs>165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 </vt:lpstr>
      <vt:lpstr>Nakresli topografickou značku 1</vt:lpstr>
      <vt:lpstr>Zpevněná cesta</vt:lpstr>
      <vt:lpstr>Polní a lesní cesta</vt:lpstr>
      <vt:lpstr>Dálnice</vt:lpstr>
      <vt:lpstr>Kostel</vt:lpstr>
      <vt:lpstr>Kaple</vt:lpstr>
      <vt:lpstr>Meteorologická stanice</vt:lpstr>
      <vt:lpstr>Pomník</vt:lpstr>
      <vt:lpstr>Zřícenina hradu</vt:lpstr>
      <vt:lpstr>Hrad, zámek, tvrz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48</cp:revision>
  <dcterms:created xsi:type="dcterms:W3CDTF">2011-05-26T14:17:08Z</dcterms:created>
  <dcterms:modified xsi:type="dcterms:W3CDTF">2003-01-01T01:11:29Z</dcterms:modified>
</cp:coreProperties>
</file>