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289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8757" autoAdjust="0"/>
  </p:normalViewPr>
  <p:slideViewPr>
    <p:cSldViewPr>
      <p:cViewPr>
        <p:scale>
          <a:sx n="90" d="100"/>
          <a:sy n="90" d="100"/>
        </p:scale>
        <p:origin x="-1416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30A78-C49E-4462-976E-43CC08F33BC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A6F66-E83A-4FBE-BC0E-C7E1FFAA5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920E7D-CCC6-4DC8-B79D-C1C53C812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B699BA-3DD6-4C4F-AF9B-B2BEB155B675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FF0BF9-BA3D-46A0-905C-D23B2398E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D7D058-6BC6-4DBA-BE65-38CB0B304336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7F037A-0591-4590-B8FC-39CB4D963C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5BFAA2-1EB4-4B60-B06E-EC63B635E816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DB125-D1AE-415D-8F8B-F8701DAA4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FE9061-34B6-493A-8B65-172A3D2B126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EB9EF5-6E71-4CD9-B698-2908316AE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750A35-DA25-4506-B883-9B12BFD078C0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E95FD-2219-42A8-AB2B-DE7168C77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8D6987-9529-482B-BA44-A344C8430570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DEC3F6-14D8-4D89-B0AF-BA8CB7B58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FF4F7F-D961-4309-B05D-C86B357ACBDD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1EA676-CA30-45B3-9734-467C5C7D2F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0AE4C8-1F76-424D-AD27-03DBD8E0B6D1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CE25A-D5EE-447B-A961-50EBAF2074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A251A3-FF95-4C58-97AA-94D5B1A5AB85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3B717F-B9E5-4EE0-9BCD-FDA0130C4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6C47B-9C1D-4F1D-A258-19FC263A3BC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DCA10C51-39DA-43ED-90EC-AFF4E52DC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D5B65AB1-0A88-4760-96BB-7C719B63BE0F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graphicFrame>
        <p:nvGraphicFramePr>
          <p:cNvPr id="13362" name="Group 50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Letničky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Letničky</a:t>
            </a:r>
            <a:r>
              <a:rPr lang="cs-CZ" sz="2400" smtClean="0"/>
              <a:t> – úvod a rozdělení</a:t>
            </a:r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1331913" y="3213100"/>
            <a:ext cx="7077075" cy="254000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  <a:r>
              <a:rPr lang="cs-CZ" sz="7500" b="1" smtClean="0"/>
              <a:t>LETNIČKY</a:t>
            </a:r>
            <a:endParaRPr lang="cs-CZ" sz="3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00138"/>
          </a:xfrm>
        </p:spPr>
        <p:txBody>
          <a:bodyPr/>
          <a:lstStyle/>
          <a:p>
            <a:pPr eaLnBrk="1" hangingPunct="1"/>
            <a:r>
              <a:rPr lang="cs-CZ" b="1" u="sng" smtClean="0"/>
              <a:t>Původ letniček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1700213"/>
            <a:ext cx="4244975" cy="416718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Letničky pochází z rozličných klimatických pásem a jen některé jsou u nás domácí.</a:t>
            </a:r>
          </a:p>
          <a:p>
            <a:pPr eaLnBrk="1" hangingPunct="1">
              <a:defRPr/>
            </a:pPr>
            <a:r>
              <a:rPr lang="cs-CZ" dirty="0" smtClean="0"/>
              <a:t>Většina pochází z polopouští a stepí, kde mají dostatek světla, tepla a vláhy.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/>
          </a:p>
        </p:txBody>
      </p:sp>
      <p:pic>
        <p:nvPicPr>
          <p:cNvPr id="16387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196" r="19762"/>
          <a:stretch>
            <a:fillRect/>
          </a:stretch>
        </p:blipFill>
        <p:spPr>
          <a:xfrm>
            <a:off x="4535488" y="1912938"/>
            <a:ext cx="4310062" cy="36766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884238"/>
          </a:xfrm>
        </p:spPr>
        <p:txBody>
          <a:bodyPr/>
          <a:lstStyle/>
          <a:p>
            <a:pPr eaLnBrk="1" hangingPunct="1"/>
            <a:r>
              <a:rPr lang="cs-CZ" b="1" u="sng" smtClean="0"/>
              <a:t>Nároky letniček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525962"/>
          </a:xfrm>
        </p:spPr>
        <p:txBody>
          <a:bodyPr/>
          <a:lstStyle/>
          <a:p>
            <a:pPr eaLnBrk="1" hangingPunct="1"/>
            <a:r>
              <a:rPr lang="cs-CZ" sz="3400" smtClean="0"/>
              <a:t>Většinou vyžadují teplé slunné stanoviště, ve stínu špatně rostou a málo kvetou.</a:t>
            </a:r>
          </a:p>
          <a:p>
            <a:pPr eaLnBrk="1" hangingPunct="1"/>
            <a:r>
              <a:rPr lang="cs-CZ" sz="3400" smtClean="0"/>
              <a:t>Až na výjimky jsou citlivé na mráz.</a:t>
            </a:r>
          </a:p>
          <a:p>
            <a:pPr eaLnBrk="1" hangingPunct="1"/>
            <a:r>
              <a:rPr lang="cs-CZ" sz="3400" smtClean="0"/>
              <a:t>Na půdu méně náročné s výjimkou  begonie, celosie, petunie, nesnáší hnojení čerstvým hnojem.</a:t>
            </a:r>
          </a:p>
          <a:p>
            <a:pPr eaLnBrk="1" hangingPunct="1"/>
            <a:r>
              <a:rPr lang="cs-CZ" sz="3400" smtClean="0"/>
              <a:t>Za sucha vyžadují zálivku.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811213"/>
          </a:xfrm>
        </p:spPr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r>
              <a:rPr lang="cs-CZ" b="1" u="sng" smtClean="0"/>
              <a:t>Pěstování</a:t>
            </a:r>
            <a:br>
              <a:rPr lang="cs-CZ" b="1" u="sng" smtClean="0"/>
            </a:br>
            <a:endParaRPr lang="cs-CZ" b="1" u="sng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712200" cy="5040312"/>
          </a:xfrm>
        </p:spPr>
        <p:txBody>
          <a:bodyPr/>
          <a:lstStyle/>
          <a:p>
            <a:pPr eaLnBrk="1" hangingPunct="1"/>
            <a:r>
              <a:rPr lang="cs-CZ" sz="3400" smtClean="0"/>
              <a:t>Některé nenáročné druhy lze vysévat přímo na stanoviště v dubnu a květnu (na podzim).</a:t>
            </a:r>
          </a:p>
          <a:p>
            <a:pPr eaLnBrk="1" hangingPunct="1"/>
            <a:r>
              <a:rPr lang="cs-CZ" sz="3400" smtClean="0"/>
              <a:t>Větší počet druhů se vysévá ve skleníku, nebo v pařeništi od ledna do března, dopěstovává se v sadbovačích a hrnkách.</a:t>
            </a:r>
          </a:p>
          <a:p>
            <a:pPr eaLnBrk="1" hangingPunct="1"/>
            <a:r>
              <a:rPr lang="cs-CZ" sz="3400" smtClean="0"/>
              <a:t>Na stanoviště se vysazují až po 20. květnu, kdy již nehrozí pozdní jarní mrazíky.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243013"/>
          </a:xfrm>
        </p:spPr>
        <p:txBody>
          <a:bodyPr/>
          <a:lstStyle/>
          <a:p>
            <a:pPr eaLnBrk="1" hangingPunct="1"/>
            <a:r>
              <a:rPr lang="cs-CZ" b="1" u="sng" smtClean="0"/>
              <a:t>Výsev a výsadba letniček</a:t>
            </a:r>
          </a:p>
        </p:txBody>
      </p:sp>
      <p:pic>
        <p:nvPicPr>
          <p:cNvPr id="19458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7411" t="-903" r="-1669" b="903"/>
          <a:stretch>
            <a:fillRect/>
          </a:stretch>
        </p:blipFill>
        <p:spPr>
          <a:xfrm>
            <a:off x="323850" y="2492375"/>
            <a:ext cx="4176713" cy="3529013"/>
          </a:xfrm>
        </p:spPr>
      </p:pic>
      <p:pic>
        <p:nvPicPr>
          <p:cNvPr id="19459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r="5206"/>
          <a:stretch>
            <a:fillRect/>
          </a:stretch>
        </p:blipFill>
        <p:spPr>
          <a:xfrm>
            <a:off x="4787900" y="2492375"/>
            <a:ext cx="4092575" cy="35290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884238"/>
          </a:xfrm>
        </p:spPr>
        <p:txBody>
          <a:bodyPr/>
          <a:lstStyle/>
          <a:p>
            <a:pPr eaLnBrk="1" hangingPunct="1"/>
            <a:r>
              <a:rPr lang="cs-CZ" b="1" u="sng" smtClean="0"/>
              <a:t>Použití letniček</a:t>
            </a:r>
          </a:p>
        </p:txBody>
      </p:sp>
      <p:sp>
        <p:nvSpPr>
          <p:cNvPr id="20482" name="Zástupný symbol pro obsah 4"/>
          <p:cNvSpPr>
            <a:spLocks noGrp="1"/>
          </p:cNvSpPr>
          <p:nvPr>
            <p:ph idx="1"/>
          </p:nvPr>
        </p:nvSpPr>
        <p:spPr>
          <a:xfrm>
            <a:off x="323850" y="1412875"/>
            <a:ext cx="8640763" cy="5040313"/>
          </a:xfrm>
        </p:spPr>
        <p:txBody>
          <a:bodyPr/>
          <a:lstStyle/>
          <a:p>
            <a:pPr eaLnBrk="1" hangingPunct="1"/>
            <a:r>
              <a:rPr lang="cs-CZ" smtClean="0"/>
              <a:t>Letničky se používají na </a:t>
            </a:r>
            <a:r>
              <a:rPr lang="cs-CZ" b="1" smtClean="0"/>
              <a:t>záhony</a:t>
            </a:r>
            <a:r>
              <a:rPr lang="cs-CZ" smtClean="0"/>
              <a:t> veřejné       i soukromé zeleně, </a:t>
            </a:r>
            <a:r>
              <a:rPr lang="cs-CZ" b="1" smtClean="0"/>
              <a:t>ornamentální výsadby</a:t>
            </a:r>
            <a:r>
              <a:rPr lang="cs-CZ" smtClean="0"/>
              <a:t> v historických parcích. </a:t>
            </a:r>
          </a:p>
          <a:p>
            <a:pPr eaLnBrk="1" hangingPunct="1"/>
            <a:r>
              <a:rPr lang="cs-CZ" smtClean="0"/>
              <a:t>Mnoho druhů se spolu s hrnkovými květinami sází </a:t>
            </a:r>
            <a:r>
              <a:rPr lang="cs-CZ" b="1" smtClean="0"/>
              <a:t>do</a:t>
            </a:r>
            <a:r>
              <a:rPr lang="cs-CZ" smtClean="0"/>
              <a:t> </a:t>
            </a:r>
            <a:r>
              <a:rPr lang="cs-CZ" b="1" smtClean="0"/>
              <a:t>nádob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Řada druhů se využívá </a:t>
            </a:r>
            <a:r>
              <a:rPr lang="cs-CZ" b="1" smtClean="0"/>
              <a:t>k řezu a k rychlení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Druhy, které si zachovávají dobře barvy květů se dají </a:t>
            </a:r>
            <a:r>
              <a:rPr lang="cs-CZ" b="1" smtClean="0"/>
              <a:t>sušit</a:t>
            </a:r>
            <a:r>
              <a:rPr lang="cs-CZ" smtClean="0"/>
              <a:t> a pak použít k různým dekoracím.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3"/>
          <p:cNvSpPr>
            <a:spLocks noGrp="1"/>
          </p:cNvSpPr>
          <p:nvPr>
            <p:ph type="title"/>
          </p:nvPr>
        </p:nvSpPr>
        <p:spPr>
          <a:xfrm>
            <a:off x="323850" y="476250"/>
            <a:ext cx="8686800" cy="1371600"/>
          </a:xfrm>
        </p:spPr>
        <p:txBody>
          <a:bodyPr/>
          <a:lstStyle/>
          <a:p>
            <a:pPr eaLnBrk="1" hangingPunct="1"/>
            <a:r>
              <a:rPr lang="cs-CZ" sz="3800" smtClean="0"/>
              <a:t>Záhony letniček ve městě a ornamentální výsadby (květná zahrada)</a:t>
            </a:r>
          </a:p>
        </p:txBody>
      </p:sp>
      <p:pic>
        <p:nvPicPr>
          <p:cNvPr id="21506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5792" r="6274"/>
          <a:stretch>
            <a:fillRect/>
          </a:stretch>
        </p:blipFill>
        <p:spPr>
          <a:xfrm>
            <a:off x="239713" y="2636838"/>
            <a:ext cx="4173537" cy="3560762"/>
          </a:xfrm>
        </p:spPr>
      </p:pic>
      <p:pic>
        <p:nvPicPr>
          <p:cNvPr id="2150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3030" r="9386"/>
          <a:stretch>
            <a:fillRect/>
          </a:stretch>
        </p:blipFill>
        <p:spPr>
          <a:xfrm>
            <a:off x="4572000" y="2565400"/>
            <a:ext cx="4248150" cy="3636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Letničky v nádobách</a:t>
            </a:r>
          </a:p>
        </p:txBody>
      </p:sp>
      <p:pic>
        <p:nvPicPr>
          <p:cNvPr id="22530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4481" r="18385"/>
          <a:stretch>
            <a:fillRect/>
          </a:stretch>
        </p:blipFill>
        <p:spPr>
          <a:xfrm>
            <a:off x="392113" y="2409825"/>
            <a:ext cx="3619500" cy="4043363"/>
          </a:xfrm>
        </p:spPr>
      </p:pic>
      <p:pic>
        <p:nvPicPr>
          <p:cNvPr id="22531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284663" y="2708275"/>
            <a:ext cx="4640262" cy="37131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Mnoho druhů letniček se používá k řezu do váz a kytic</a:t>
            </a:r>
          </a:p>
        </p:txBody>
      </p:sp>
      <p:pic>
        <p:nvPicPr>
          <p:cNvPr id="23554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135188"/>
            <a:ext cx="4038600" cy="3578225"/>
          </a:xfrm>
        </p:spPr>
      </p:pic>
      <p:pic>
        <p:nvPicPr>
          <p:cNvPr id="23555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375275" y="1981200"/>
            <a:ext cx="2584450" cy="3886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 sušení používáme vhodné druhy</a:t>
            </a:r>
          </a:p>
        </p:txBody>
      </p:sp>
      <p:pic>
        <p:nvPicPr>
          <p:cNvPr id="24578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8424" r="2061"/>
          <a:stretch>
            <a:fillRect/>
          </a:stretch>
        </p:blipFill>
        <p:spPr>
          <a:xfrm>
            <a:off x="179388" y="2205038"/>
            <a:ext cx="4826000" cy="4043362"/>
          </a:xfrm>
        </p:spPr>
      </p:pic>
      <p:pic>
        <p:nvPicPr>
          <p:cNvPr id="24579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435600" y="2201863"/>
            <a:ext cx="3384550" cy="39608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4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739775"/>
          </a:xfrm>
        </p:spPr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25602" name="Zástupný symbol pro obsah 5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5184775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200" dirty="0" smtClean="0"/>
              <a:t>„</a:t>
            </a:r>
            <a:r>
              <a:rPr lang="cs-CZ" sz="800" dirty="0" smtClean="0"/>
              <a:t>AUTOR </a:t>
            </a:r>
            <a:r>
              <a:rPr lang="cs-CZ" sz="800" dirty="0" smtClean="0"/>
              <a:t>NEUVEDEN“. </a:t>
            </a:r>
            <a:r>
              <a:rPr lang="cs-CZ" sz="800" i="1" dirty="0" smtClean="0"/>
              <a:t>profimedia.cz</a:t>
            </a:r>
            <a:r>
              <a:rPr lang="cs-CZ" sz="800" dirty="0" smtClean="0"/>
              <a:t> [online]. [cit. 1.9.2012]. Dostupný na WWW: &lt;http://images.google.com/</a:t>
            </a:r>
            <a:r>
              <a:rPr lang="cs-CZ" sz="800" dirty="0" err="1" smtClean="0"/>
              <a:t>imgres?q</a:t>
            </a:r>
            <a:r>
              <a:rPr lang="cs-CZ" sz="800" dirty="0" smtClean="0"/>
              <a:t>=kv%C4%9Btiny+pou%C5%A1ti&amp;hl=</a:t>
            </a:r>
            <a:r>
              <a:rPr lang="cs-CZ" sz="800" dirty="0" err="1" smtClean="0"/>
              <a:t>cs&amp;noj</a:t>
            </a:r>
            <a:r>
              <a:rPr lang="cs-CZ" sz="800" dirty="0" smtClean="0"/>
              <a:t>=1&amp;tbm=</a:t>
            </a:r>
            <a:r>
              <a:rPr lang="cs-CZ" sz="800" dirty="0" err="1" smtClean="0"/>
              <a:t>isch&amp;tbnid</a:t>
            </a:r>
            <a:r>
              <a:rPr lang="cs-CZ" sz="800" dirty="0" smtClean="0"/>
              <a:t>=PKmOY6BETWBe7M:&amp;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=http://www.profimedia.cz/fotografie/</a:t>
            </a:r>
            <a:r>
              <a:rPr lang="cs-CZ" sz="800" dirty="0" err="1" smtClean="0"/>
              <a:t>kvetiny</a:t>
            </a:r>
            <a:r>
              <a:rPr lang="cs-CZ" sz="800" dirty="0" smtClean="0"/>
              <a:t>-pokryti-</a:t>
            </a:r>
            <a:r>
              <a:rPr lang="cs-CZ" sz="800" dirty="0" err="1" smtClean="0"/>
              <a:t>pousti</a:t>
            </a:r>
            <a:r>
              <a:rPr lang="cs-CZ" sz="800" dirty="0" smtClean="0"/>
              <a:t>-</a:t>
            </a:r>
            <a:r>
              <a:rPr lang="cs-CZ" sz="800" dirty="0" err="1" smtClean="0"/>
              <a:t>anza</a:t>
            </a:r>
            <a:r>
              <a:rPr lang="cs-CZ" sz="800" dirty="0" smtClean="0"/>
              <a:t>-</a:t>
            </a:r>
            <a:r>
              <a:rPr lang="cs-CZ" sz="800" dirty="0" err="1" smtClean="0"/>
              <a:t>borrego</a:t>
            </a:r>
            <a:r>
              <a:rPr lang="cs-CZ" sz="800" dirty="0" smtClean="0"/>
              <a:t>-</a:t>
            </a:r>
            <a:r>
              <a:rPr lang="cs-CZ" sz="800" dirty="0" err="1" smtClean="0"/>
              <a:t>state</a:t>
            </a:r>
            <a:r>
              <a:rPr lang="cs-CZ" sz="800" dirty="0" smtClean="0"/>
              <a:t>-park/0003180130/&amp;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=http://www.profimedia.cz/fotografie/</a:t>
            </a:r>
            <a:r>
              <a:rPr lang="cs-CZ" sz="800" dirty="0" err="1" smtClean="0"/>
              <a:t>kvetiny</a:t>
            </a:r>
            <a:r>
              <a:rPr lang="cs-CZ" sz="800" dirty="0" smtClean="0"/>
              <a:t>-pokryti-</a:t>
            </a:r>
            <a:r>
              <a:rPr lang="cs-CZ" sz="800" dirty="0" err="1" smtClean="0"/>
              <a:t>pousti</a:t>
            </a:r>
            <a:r>
              <a:rPr lang="cs-CZ" sz="800" dirty="0" smtClean="0"/>
              <a:t>-</a:t>
            </a:r>
            <a:r>
              <a:rPr lang="cs-CZ" sz="800" dirty="0" err="1" smtClean="0"/>
              <a:t>anza</a:t>
            </a:r>
            <a:r>
              <a:rPr lang="cs-CZ" sz="800" dirty="0" smtClean="0"/>
              <a:t>-</a:t>
            </a:r>
            <a:r>
              <a:rPr lang="cs-CZ" sz="800" dirty="0" err="1" smtClean="0"/>
              <a:t>borrego</a:t>
            </a:r>
            <a:r>
              <a:rPr lang="cs-CZ" sz="800" dirty="0" smtClean="0"/>
              <a:t>-</a:t>
            </a:r>
            <a:r>
              <a:rPr lang="cs-CZ" sz="800" dirty="0" err="1" smtClean="0"/>
              <a:t>state</a:t>
            </a:r>
            <a:r>
              <a:rPr lang="cs-CZ" sz="800" dirty="0" smtClean="0"/>
              <a:t>-park/profimedia-0003180130.jpg&amp;w=640&amp;h=426&amp;ei=AUVCUIPcJIXxsgaB54H4CQ&amp;zoom=1&amp;iact=</a:t>
            </a:r>
            <a:r>
              <a:rPr lang="cs-CZ" sz="800" dirty="0" err="1" smtClean="0"/>
              <a:t>hc&amp;vpx</a:t>
            </a:r>
            <a:r>
              <a:rPr lang="cs-CZ" sz="800" dirty="0" smtClean="0"/>
              <a:t>=543&amp;vpy=142&amp;dur=458&amp;hovh=183&amp;hovw=275&amp;tx=148&amp;ty=101&amp;sig=111800313398420908039&amp;page=1&amp;tbnh=120&amp;tbnw=160&amp;start=0&amp;ndsp=22&amp;ved=1t:429,r:3,s:0,i:82&amp;biw=1366&amp;bih=595&gt;. </a:t>
            </a:r>
          </a:p>
          <a:p>
            <a:pPr eaLnBrk="1" hangingPunct="1"/>
            <a:r>
              <a:rPr lang="cs-CZ" sz="800" dirty="0" smtClean="0"/>
              <a:t>„AUTOR NEUVEDEN“. </a:t>
            </a:r>
            <a:r>
              <a:rPr lang="cs-CZ" sz="800" i="1" dirty="0" smtClean="0"/>
              <a:t>prima-receptar.cz</a:t>
            </a:r>
            <a:r>
              <a:rPr lang="cs-CZ" sz="800" dirty="0" smtClean="0"/>
              <a:t> [online]. [cit. 1.9.2012]. Dostupný na WWW: &lt;http://images.google.com/</a:t>
            </a:r>
            <a:r>
              <a:rPr lang="cs-CZ" sz="800" dirty="0" err="1" smtClean="0"/>
              <a:t>imgres?q</a:t>
            </a:r>
            <a:r>
              <a:rPr lang="cs-CZ" sz="800" dirty="0" smtClean="0"/>
              <a:t>=v%C3%BDsev+kv%C4%9Btin+na+stanovi%C5%A1t%C4%9B&amp;hl=</a:t>
            </a:r>
            <a:r>
              <a:rPr lang="cs-CZ" sz="800" dirty="0" err="1" smtClean="0"/>
              <a:t>cs&amp;noj</a:t>
            </a:r>
            <a:r>
              <a:rPr lang="cs-CZ" sz="800" dirty="0" smtClean="0"/>
              <a:t>=1&amp;tbm=</a:t>
            </a:r>
            <a:r>
              <a:rPr lang="cs-CZ" sz="800" dirty="0" err="1" smtClean="0"/>
              <a:t>isch&amp;tbnid</a:t>
            </a:r>
            <a:r>
              <a:rPr lang="cs-CZ" sz="800" dirty="0" smtClean="0"/>
              <a:t>=rydHv4qYAfNi8M:&amp;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=http://prima-receptar.cz/</a:t>
            </a:r>
            <a:r>
              <a:rPr lang="cs-CZ" sz="800" dirty="0" err="1" smtClean="0"/>
              <a:t>lednovy</a:t>
            </a:r>
            <a:r>
              <a:rPr lang="cs-CZ" sz="800" dirty="0" smtClean="0"/>
              <a:t>-vysev-</a:t>
            </a:r>
            <a:r>
              <a:rPr lang="cs-CZ" sz="800" dirty="0" err="1" smtClean="0"/>
              <a:t>kvetin</a:t>
            </a:r>
            <a:r>
              <a:rPr lang="cs-CZ" sz="800" dirty="0" smtClean="0"/>
              <a:t>/&amp;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=http://prima-receptar.cz/</a:t>
            </a:r>
            <a:r>
              <a:rPr lang="cs-CZ" sz="800" dirty="0" err="1" smtClean="0"/>
              <a:t>wp-content</a:t>
            </a:r>
            <a:r>
              <a:rPr lang="cs-CZ" sz="800" dirty="0" smtClean="0"/>
              <a:t>/</a:t>
            </a:r>
            <a:r>
              <a:rPr lang="cs-CZ" sz="800" dirty="0" err="1" smtClean="0"/>
              <a:t>uploads</a:t>
            </a:r>
            <a:r>
              <a:rPr lang="cs-CZ" sz="800" dirty="0" smtClean="0"/>
              <a:t>/2012/01/</a:t>
            </a:r>
            <a:r>
              <a:rPr lang="cs-CZ" sz="800" dirty="0" err="1" smtClean="0"/>
              <a:t>vysev-kvetin.jpg&amp;w</a:t>
            </a:r>
            <a:r>
              <a:rPr lang="cs-CZ" sz="800" dirty="0" smtClean="0"/>
              <a:t>=816&amp;h=612&amp;ei=6U9CUJv6Bcnesga4-YCIAw&amp;zoom=1&amp;iact=</a:t>
            </a:r>
            <a:r>
              <a:rPr lang="cs-CZ" sz="800" dirty="0" err="1" smtClean="0"/>
              <a:t>hc&amp;vpx</a:t>
            </a:r>
            <a:r>
              <a:rPr lang="cs-CZ" sz="800" dirty="0" smtClean="0"/>
              <a:t>=111&amp;vpy=144&amp;dur=2389&amp;hovh=194&amp;hovw=259&amp;tx=105&amp;ty=93&amp;sig=111800313398420908039&amp;page=1&amp;tbnh=124&amp;tbnw=160&amp;start=0&amp;ndsp=23&amp;ved=1t:429,r:0,s:0,i:73&amp;biw=1366&amp;bih=595&gt;. </a:t>
            </a:r>
          </a:p>
          <a:p>
            <a:pPr eaLnBrk="1" hangingPunct="1"/>
            <a:r>
              <a:rPr lang="cs-CZ" sz="800" dirty="0" smtClean="0"/>
              <a:t>Archiv autora</a:t>
            </a:r>
          </a:p>
          <a:p>
            <a:pPr eaLnBrk="1" hangingPunct="1"/>
            <a:r>
              <a:rPr lang="cs-CZ" sz="800" dirty="0" smtClean="0"/>
              <a:t>„AUTOR NEUVEDEN“. </a:t>
            </a:r>
            <a:r>
              <a:rPr lang="cs-CZ" sz="800" i="1" dirty="0" smtClean="0"/>
              <a:t>kvetinynadobirku.cz</a:t>
            </a:r>
            <a:r>
              <a:rPr lang="cs-CZ" sz="800" dirty="0" smtClean="0"/>
              <a:t> [online]. [cit. 1.9.2012]. Dostupný na WWW: &lt;http://images.google.com/</a:t>
            </a:r>
            <a:r>
              <a:rPr lang="cs-CZ" sz="800" dirty="0" err="1" smtClean="0"/>
              <a:t>imgres?q</a:t>
            </a:r>
            <a:r>
              <a:rPr lang="cs-CZ" sz="800" dirty="0" smtClean="0"/>
              <a:t>=</a:t>
            </a:r>
            <a:r>
              <a:rPr lang="cs-CZ" sz="800" dirty="0" err="1" smtClean="0"/>
              <a:t>nevadlec&amp;hl</a:t>
            </a:r>
            <a:r>
              <a:rPr lang="cs-CZ" sz="800" dirty="0" smtClean="0"/>
              <a:t>=</a:t>
            </a:r>
            <a:r>
              <a:rPr lang="cs-CZ" sz="800" dirty="0" err="1" smtClean="0"/>
              <a:t>cs&amp;biw</a:t>
            </a:r>
            <a:r>
              <a:rPr lang="cs-CZ" sz="800" dirty="0" smtClean="0"/>
              <a:t>=1366&amp;bih=595&amp;tbs=</a:t>
            </a:r>
            <a:r>
              <a:rPr lang="cs-CZ" sz="800" dirty="0" err="1" smtClean="0"/>
              <a:t>isz:m&amp;tbm</a:t>
            </a:r>
            <a:r>
              <a:rPr lang="cs-CZ" sz="800" dirty="0" smtClean="0"/>
              <a:t>=</a:t>
            </a:r>
            <a:r>
              <a:rPr lang="cs-CZ" sz="800" dirty="0" err="1" smtClean="0"/>
              <a:t>isch&amp;tbnid</a:t>
            </a:r>
            <a:r>
              <a:rPr lang="cs-CZ" sz="800" dirty="0" smtClean="0"/>
              <a:t>=vW7z67XIJWbfKM:&amp;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=http://www.kvetinynadobirku.cz/</a:t>
            </a:r>
            <a:r>
              <a:rPr lang="cs-CZ" sz="800" dirty="0" err="1" smtClean="0"/>
              <a:t>celosia</a:t>
            </a:r>
            <a:r>
              <a:rPr lang="cs-CZ" sz="800" dirty="0" smtClean="0"/>
              <a:t>---nevadlec-kohouti-hreben-det-85-9-3-3-9.html&amp;imgurl=http://www.kvetinynadobirku.cz/</a:t>
            </a:r>
            <a:r>
              <a:rPr lang="cs-CZ" sz="800" dirty="0" err="1" smtClean="0"/>
              <a:t>images</a:t>
            </a:r>
            <a:r>
              <a:rPr lang="cs-CZ" sz="800" dirty="0" smtClean="0"/>
              <a:t>/produkty/</a:t>
            </a:r>
            <a:r>
              <a:rPr lang="cs-CZ" sz="800" dirty="0" err="1" smtClean="0"/>
              <a:t>original</a:t>
            </a:r>
            <a:r>
              <a:rPr lang="cs-CZ" sz="800" dirty="0" smtClean="0"/>
              <a:t>/140.jpg&amp;w=960&amp;h=768&amp;ei=aBZCUNX4AcfAtAblqIHYDw&amp;zoom=1&amp;iact=</a:t>
            </a:r>
            <a:r>
              <a:rPr lang="cs-CZ" sz="800" dirty="0" err="1" smtClean="0"/>
              <a:t>hc&amp;vpx</a:t>
            </a:r>
            <a:r>
              <a:rPr lang="cs-CZ" sz="800" dirty="0" smtClean="0"/>
              <a:t>=655&amp;vpy=163&amp;dur=7669&amp;hovh=201&amp;hovw=251&amp;tx=159&amp;ty=117&amp;sig=111800313398420908039&amp;page=1&amp;tbnh=100&amp;tbnw=117&amp;start=0&amp;ndsp=25&amp;ved=1t:429,r:4,s:0,i:86&gt;. </a:t>
            </a:r>
          </a:p>
          <a:p>
            <a:pPr eaLnBrk="1" hangingPunct="1"/>
            <a:r>
              <a:rPr lang="cs-CZ" sz="800" dirty="0" smtClean="0"/>
              <a:t>„AUTOR NEUVEDEN“. </a:t>
            </a:r>
            <a:r>
              <a:rPr lang="cs-CZ" sz="800" i="1" dirty="0" smtClean="0"/>
              <a:t>aggie-horticulture.tamu.edu</a:t>
            </a:r>
            <a:r>
              <a:rPr lang="cs-CZ" sz="800" dirty="0" smtClean="0"/>
              <a:t> [online]. [cit. 2.9.2012]. Dostupný na WWW: &lt;http://images.google.com/</a:t>
            </a:r>
            <a:r>
              <a:rPr lang="cs-CZ" sz="800" dirty="0" err="1" smtClean="0"/>
              <a:t>imgres?q</a:t>
            </a:r>
            <a:r>
              <a:rPr lang="cs-CZ" sz="800" dirty="0" smtClean="0"/>
              <a:t>=</a:t>
            </a:r>
            <a:r>
              <a:rPr lang="cs-CZ" sz="800" dirty="0" err="1" smtClean="0"/>
              <a:t>celosia+bombay&amp;num</a:t>
            </a:r>
            <a:r>
              <a:rPr lang="cs-CZ" sz="800" dirty="0" smtClean="0"/>
              <a:t>=10&amp;hl=</a:t>
            </a:r>
            <a:r>
              <a:rPr lang="cs-CZ" sz="800" dirty="0" err="1" smtClean="0"/>
              <a:t>cs&amp;sa</a:t>
            </a:r>
            <a:r>
              <a:rPr lang="cs-CZ" sz="800" dirty="0" smtClean="0"/>
              <a:t>=</a:t>
            </a:r>
            <a:r>
              <a:rPr lang="cs-CZ" sz="800" dirty="0" err="1" smtClean="0"/>
              <a:t>X&amp;biw</a:t>
            </a:r>
            <a:r>
              <a:rPr lang="cs-CZ" sz="800" dirty="0" smtClean="0"/>
              <a:t>=1366&amp;bih=595&amp;tbs=</a:t>
            </a:r>
            <a:r>
              <a:rPr lang="cs-CZ" sz="800" dirty="0" err="1" smtClean="0"/>
              <a:t>isz:m&amp;tbm</a:t>
            </a:r>
            <a:r>
              <a:rPr lang="cs-CZ" sz="800" dirty="0" smtClean="0"/>
              <a:t>=</a:t>
            </a:r>
            <a:r>
              <a:rPr lang="cs-CZ" sz="800" dirty="0" err="1" smtClean="0"/>
              <a:t>isch&amp;tbnid</a:t>
            </a:r>
            <a:r>
              <a:rPr lang="cs-CZ" sz="800" dirty="0" smtClean="0"/>
              <a:t>=bAwtL5wOHcDB7M:&amp;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=http://aggie-horticulture.tamu.edu/</a:t>
            </a:r>
            <a:r>
              <a:rPr lang="cs-CZ" sz="800" dirty="0" err="1" smtClean="0"/>
              <a:t>newsletters</a:t>
            </a:r>
            <a:r>
              <a:rPr lang="cs-CZ" sz="800" dirty="0" smtClean="0"/>
              <a:t>/</a:t>
            </a:r>
            <a:r>
              <a:rPr lang="cs-CZ" sz="800" dirty="0" err="1" smtClean="0"/>
              <a:t>hortupdate</a:t>
            </a:r>
            <a:r>
              <a:rPr lang="cs-CZ" sz="800" dirty="0" smtClean="0"/>
              <a:t>/</a:t>
            </a:r>
            <a:r>
              <a:rPr lang="cs-CZ" sz="800" dirty="0" err="1" smtClean="0"/>
              <a:t>hortupdate_archives</a:t>
            </a:r>
            <a:r>
              <a:rPr lang="cs-CZ" sz="800" dirty="0" smtClean="0"/>
              <a:t>/2006/apr06/</a:t>
            </a:r>
            <a:r>
              <a:rPr lang="cs-CZ" sz="800" dirty="0" err="1" smtClean="0"/>
              <a:t>Celosia.html&amp;imgurl</a:t>
            </a:r>
            <a:r>
              <a:rPr lang="cs-CZ" sz="800" dirty="0" smtClean="0"/>
              <a:t>=http://aggie-horticulture.tamu.edu/</a:t>
            </a:r>
            <a:r>
              <a:rPr lang="cs-CZ" sz="800" dirty="0" err="1" smtClean="0"/>
              <a:t>newsletters</a:t>
            </a:r>
            <a:r>
              <a:rPr lang="cs-CZ" sz="800" dirty="0" smtClean="0"/>
              <a:t>/</a:t>
            </a:r>
            <a:r>
              <a:rPr lang="cs-CZ" sz="800" dirty="0" err="1" smtClean="0"/>
              <a:t>hortupdate</a:t>
            </a:r>
            <a:r>
              <a:rPr lang="cs-CZ" sz="800" dirty="0" smtClean="0"/>
              <a:t>/</a:t>
            </a:r>
            <a:r>
              <a:rPr lang="cs-CZ" sz="800" dirty="0" err="1" smtClean="0"/>
              <a:t>hortupdate_archives</a:t>
            </a:r>
            <a:r>
              <a:rPr lang="cs-CZ" sz="800" dirty="0" smtClean="0"/>
              <a:t>/2006/apr06/</a:t>
            </a:r>
            <a:r>
              <a:rPr lang="cs-CZ" sz="800" dirty="0" err="1" smtClean="0"/>
              <a:t>Celosia.jpg&amp;w</a:t>
            </a:r>
            <a:r>
              <a:rPr lang="cs-CZ" sz="800" dirty="0" smtClean="0"/>
              <a:t>=500&amp;h=443&amp;ei=ofdCUK6hIcz3sgaJgYHIDQ&amp;zoom=1&amp;iact=</a:t>
            </a:r>
            <a:r>
              <a:rPr lang="cs-CZ" sz="800" dirty="0" err="1" smtClean="0"/>
              <a:t>hc&amp;vpx</a:t>
            </a:r>
            <a:r>
              <a:rPr lang="cs-CZ" sz="800" dirty="0" smtClean="0"/>
              <a:t>=821&amp;vpy=161&amp;dur=480&amp;hovh=211&amp;hovw=239&amp;tx=126&amp;ty=97&amp;sig=111800313398420908039&amp;page=1&amp;tbnh=107&amp;tbnw=154&amp;start=0&amp;ndsp=26&amp;ved=1t:429,r:5,s:0,i:89&gt;. </a:t>
            </a:r>
          </a:p>
          <a:p>
            <a:pPr eaLnBrk="1" hangingPunct="1"/>
            <a:r>
              <a:rPr lang="cs-CZ" sz="800" dirty="0" smtClean="0"/>
              <a:t>„AUTOR NEUVEDEN“. </a:t>
            </a:r>
            <a:r>
              <a:rPr lang="cs-CZ" sz="800" i="1" dirty="0" smtClean="0"/>
              <a:t>fotoalpy.cz</a:t>
            </a:r>
            <a:r>
              <a:rPr lang="cs-CZ" sz="800" dirty="0" smtClean="0"/>
              <a:t> [online]. [cit. 2.9.2012]. Dostupný na WWW: &lt;http://images.google.com/</a:t>
            </a:r>
            <a:r>
              <a:rPr lang="cs-CZ" sz="800" dirty="0" err="1" smtClean="0"/>
              <a:t>imgres?q</a:t>
            </a:r>
            <a:r>
              <a:rPr lang="cs-CZ" sz="800" dirty="0" smtClean="0"/>
              <a:t>=cinie+ve+v%C3%A1ze&amp;hl=</a:t>
            </a:r>
            <a:r>
              <a:rPr lang="cs-CZ" sz="800" dirty="0" err="1" smtClean="0"/>
              <a:t>cs&amp;biw</a:t>
            </a:r>
            <a:r>
              <a:rPr lang="cs-CZ" sz="800" dirty="0" smtClean="0"/>
              <a:t>=1366&amp;bih=595&amp;tbs=</a:t>
            </a:r>
            <a:r>
              <a:rPr lang="cs-CZ" sz="800" dirty="0" err="1" smtClean="0"/>
              <a:t>isz:m&amp;tbm</a:t>
            </a:r>
            <a:r>
              <a:rPr lang="cs-CZ" sz="800" dirty="0" smtClean="0"/>
              <a:t>=</a:t>
            </a:r>
            <a:r>
              <a:rPr lang="cs-CZ" sz="800" dirty="0" err="1" smtClean="0"/>
              <a:t>isch&amp;tbnid</a:t>
            </a:r>
            <a:r>
              <a:rPr lang="cs-CZ" sz="800" dirty="0" smtClean="0"/>
              <a:t>=S7crdPzpQ4HeqM:&amp;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=http://www.fotoalpy.cz/galerie/kytice-letnich-kvetin-08-2012/&amp;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=http://www.fotoalpy.cz/</a:t>
            </a:r>
            <a:r>
              <a:rPr lang="cs-CZ" sz="800" dirty="0" err="1" smtClean="0"/>
              <a:t>pictures</a:t>
            </a:r>
            <a:r>
              <a:rPr lang="cs-CZ" sz="800" dirty="0" smtClean="0"/>
              <a:t>/309-KS00x_1323.jpg&amp;w=399&amp;h=600&amp;ei=ofhCUI_FMcTQsgan7oDoDg&amp;zoom=1&amp;iact=</a:t>
            </a:r>
            <a:r>
              <a:rPr lang="cs-CZ" sz="800" dirty="0" err="1" smtClean="0"/>
              <a:t>hc&amp;vpx</a:t>
            </a:r>
            <a:r>
              <a:rPr lang="cs-CZ" sz="800" dirty="0" smtClean="0"/>
              <a:t>=744&amp;vpy=133&amp;dur=373&amp;hovh=275&amp;hovw=183&amp;tx=86&amp;ty=140&amp;sig=111800313398420908039&amp;page=1&amp;tbnh=115&amp;tbnw=73&amp;start=0&amp;ndsp=25&amp;ved=1t:429,r:5,s:0,i:89&gt;. </a:t>
            </a:r>
          </a:p>
          <a:p>
            <a:pPr eaLnBrk="1" hangingPunct="1"/>
            <a:r>
              <a:rPr lang="cs-CZ" sz="800" dirty="0" smtClean="0"/>
              <a:t>„AUTOR NEUVEDEN“. </a:t>
            </a:r>
            <a:r>
              <a:rPr lang="cs-CZ" sz="800" i="1" dirty="0" smtClean="0"/>
              <a:t>ivanyazdenka.blog.cz</a:t>
            </a:r>
            <a:r>
              <a:rPr lang="cs-CZ" sz="800" dirty="0" smtClean="0"/>
              <a:t> [online]. [cit. 2.9.2012]. Dostupný na WWW: &lt;http://images.google.com/</a:t>
            </a:r>
            <a:r>
              <a:rPr lang="cs-CZ" sz="800" dirty="0" err="1" smtClean="0"/>
              <a:t>imgres?q</a:t>
            </a:r>
            <a:r>
              <a:rPr lang="cs-CZ" sz="800" dirty="0" smtClean="0"/>
              <a:t>=kv%C4%9Btiny+k+su%C5%A1en%C3%AD&amp;hl=</a:t>
            </a:r>
            <a:r>
              <a:rPr lang="cs-CZ" sz="800" dirty="0" err="1" smtClean="0"/>
              <a:t>cs&amp;biw</a:t>
            </a:r>
            <a:r>
              <a:rPr lang="cs-CZ" sz="800" dirty="0" smtClean="0"/>
              <a:t>=1366&amp;bih=595&amp;tbs=</a:t>
            </a:r>
            <a:r>
              <a:rPr lang="cs-CZ" sz="800" dirty="0" err="1" smtClean="0"/>
              <a:t>isz:m&amp;tbm</a:t>
            </a:r>
            <a:r>
              <a:rPr lang="cs-CZ" sz="800" dirty="0" smtClean="0"/>
              <a:t>=</a:t>
            </a:r>
            <a:r>
              <a:rPr lang="cs-CZ" sz="800" dirty="0" err="1" smtClean="0"/>
              <a:t>isch&amp;tbnid</a:t>
            </a:r>
            <a:r>
              <a:rPr lang="cs-CZ" sz="800" dirty="0" smtClean="0"/>
              <a:t>=gjWrmgjmP2AfKM:&amp;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=http://ivanyazdenka.blog.cz/0807/</a:t>
            </a:r>
            <a:r>
              <a:rPr lang="cs-CZ" sz="800" dirty="0" err="1" smtClean="0"/>
              <a:t>rostliny-k-suseni&amp;imgurl</a:t>
            </a:r>
            <a:r>
              <a:rPr lang="cs-CZ" sz="800" dirty="0" smtClean="0"/>
              <a:t>=http://nd01.jxs.cz/295/279/728dca1634_31246985_o2.jpg&amp;w=640&amp;h=480&amp;ei=8flCUMieItHKsgbgqYDYDA&amp;zoom=1&amp;iact=</a:t>
            </a:r>
            <a:r>
              <a:rPr lang="cs-CZ" sz="800" dirty="0" err="1" smtClean="0"/>
              <a:t>hc&amp;vpx</a:t>
            </a:r>
            <a:r>
              <a:rPr lang="cs-CZ" sz="800" dirty="0" smtClean="0"/>
              <a:t>=621&amp;vpy=174&amp;dur=390&amp;hovh=194&amp;hovw=259&amp;tx=123&amp;ty=99&amp;sig=111800313398420908039&amp;page=1&amp;tbnh=115&amp;tbnw=128&amp;start=0&amp;ndsp=26&amp;ved=1t:429,r:4,s:0,i:86&gt;. </a:t>
            </a:r>
          </a:p>
          <a:p>
            <a:pPr eaLnBrk="1" hangingPunct="1"/>
            <a:r>
              <a:rPr lang="cs-CZ" sz="800" dirty="0" smtClean="0"/>
              <a:t>„AUTOR NEUVEDEN“. </a:t>
            </a:r>
            <a:r>
              <a:rPr lang="cs-CZ" sz="800" i="1" dirty="0" smtClean="0"/>
              <a:t>rosinter.cz</a:t>
            </a:r>
            <a:r>
              <a:rPr lang="cs-CZ" sz="800" dirty="0" smtClean="0"/>
              <a:t> [online]. [cit. 2.9.2012]. Dostupný na WWW: &lt;http://images.google.com/</a:t>
            </a:r>
            <a:r>
              <a:rPr lang="cs-CZ" sz="800" dirty="0" err="1" smtClean="0"/>
              <a:t>imgres?q</a:t>
            </a:r>
            <a:r>
              <a:rPr lang="cs-CZ" sz="800" dirty="0" smtClean="0"/>
              <a:t>=kytice+ze+su%C5%A1en%C3%BDch+kv%C4%9Btin&amp;hl=</a:t>
            </a:r>
            <a:r>
              <a:rPr lang="cs-CZ" sz="800" dirty="0" err="1" smtClean="0"/>
              <a:t>cs&amp;biw</a:t>
            </a:r>
            <a:r>
              <a:rPr lang="cs-CZ" sz="800" dirty="0" smtClean="0"/>
              <a:t>=1366&amp;bih=595&amp;tbs=</a:t>
            </a:r>
            <a:r>
              <a:rPr lang="cs-CZ" sz="800" dirty="0" err="1" smtClean="0"/>
              <a:t>isz:m&amp;tbm</a:t>
            </a:r>
            <a:r>
              <a:rPr lang="cs-CZ" sz="800" dirty="0" smtClean="0"/>
              <a:t>=</a:t>
            </a:r>
            <a:r>
              <a:rPr lang="cs-CZ" sz="800" dirty="0" err="1" smtClean="0"/>
              <a:t>isch&amp;tbnid</a:t>
            </a:r>
            <a:r>
              <a:rPr lang="cs-CZ" sz="800" dirty="0" smtClean="0"/>
              <a:t>=kR1c1vfXH6IkvM:&amp;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=http://www.rosinter.cz/zahrada/</a:t>
            </a:r>
            <a:r>
              <a:rPr lang="cs-CZ" sz="800" dirty="0" err="1" smtClean="0"/>
              <a:t>offer.htm&amp;imgurl</a:t>
            </a:r>
            <a:r>
              <a:rPr lang="cs-CZ" sz="800" dirty="0" smtClean="0"/>
              <a:t>=http://www.rosinter.cz/zahrada/</a:t>
            </a:r>
            <a:r>
              <a:rPr lang="cs-CZ" sz="800" dirty="0" err="1" smtClean="0"/>
              <a:t>images</a:t>
            </a:r>
            <a:r>
              <a:rPr lang="cs-CZ" sz="800" dirty="0" smtClean="0"/>
              <a:t>/kytice2_high.jpg&amp;w=640&amp;h=749&amp;ei=BP5CUJWpIsXOsga50oDABw&amp;zoom=1&amp;iact=</a:t>
            </a:r>
            <a:r>
              <a:rPr lang="cs-CZ" sz="800" dirty="0" err="1" smtClean="0"/>
              <a:t>hc&amp;vpx</a:t>
            </a:r>
            <a:r>
              <a:rPr lang="cs-CZ" sz="800" dirty="0" smtClean="0"/>
              <a:t>=109&amp;vpy=144&amp;dur=463&amp;hovh=243&amp;hovw=207&amp;tx=93&amp;ty=104&amp;sig=111800313398420908039&amp;page=1&amp;tbnh=105&amp;tbnw=105&amp;start=0&amp;ndsp=26&amp;ved=1t:429,r:0,s:0,i:74&gt;. </a:t>
            </a:r>
          </a:p>
          <a:p>
            <a:pPr eaLnBrk="1" hangingPunct="1"/>
            <a:endParaRPr lang="cs-CZ" sz="800" dirty="0" smtClean="0"/>
          </a:p>
          <a:p>
            <a:pPr eaLnBrk="1" hangingPunct="1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1064</TotalTime>
  <Words>601</Words>
  <Application>Microsoft Office PowerPoint</Application>
  <PresentationFormat>Předvádění na obrazovce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Pixel</vt:lpstr>
      <vt:lpstr>Prezentace aplikace PowerPoint</vt:lpstr>
      <vt:lpstr>ANOTACE</vt:lpstr>
      <vt:lpstr>Prezentace aplikace PowerPoint</vt:lpstr>
      <vt:lpstr>Původ letniček</vt:lpstr>
      <vt:lpstr>Nároky letniček</vt:lpstr>
      <vt:lpstr> Pěstování </vt:lpstr>
      <vt:lpstr>Výsev a výsadba letniček</vt:lpstr>
      <vt:lpstr>Použití letniček</vt:lpstr>
      <vt:lpstr>Záhony letniček ve městě a ornamentální výsadby (květná zahrada)</vt:lpstr>
      <vt:lpstr>Letničky v nádobách</vt:lpstr>
      <vt:lpstr>Mnoho druhů letniček se používá k řezu do váz a kytic</vt:lpstr>
      <vt:lpstr>K sušení používáme vhodné druhy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67</cp:revision>
  <dcterms:modified xsi:type="dcterms:W3CDTF">2013-02-11T09:16:44Z</dcterms:modified>
</cp:coreProperties>
</file>