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Žák nakreslí značku vlevo, vpravo za obrázkem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si zkontroluje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Nakresli topografickou značku 4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tvorba map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procvičování značek –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pastelky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18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Nakresli </a:t>
            </a:r>
            <a:r>
              <a:rPr lang="cs-CZ" b="1">
                <a:solidFill>
                  <a:srgbClr val="FF0000"/>
                </a:solidFill>
              </a:rPr>
              <a:t>topografickou </a:t>
            </a:r>
            <a:r>
              <a:rPr lang="cs-CZ" b="1" smtClean="0">
                <a:solidFill>
                  <a:srgbClr val="FF0000"/>
                </a:solidFill>
              </a:rPr>
              <a:t>značku</a:t>
            </a:r>
            <a:br>
              <a:rPr lang="cs-CZ" b="1" smtClean="0">
                <a:solidFill>
                  <a:srgbClr val="FF0000"/>
                </a:solidFill>
              </a:rPr>
            </a:br>
            <a:r>
              <a:rPr lang="cs-CZ" b="1">
                <a:solidFill>
                  <a:srgbClr val="FF0000"/>
                </a:solidFill>
              </a:rPr>
              <a:t>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050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Minerální pramen</a:t>
            </a:r>
            <a:endParaRPr lang="cs-CZ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9" t="47125" r="15760" b="16395"/>
          <a:stretch/>
        </p:blipFill>
        <p:spPr bwMode="auto">
          <a:xfrm>
            <a:off x="5990342" y="2892104"/>
            <a:ext cx="1620796" cy="2132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Documents and Settings\Jan\Local Settings\Temporary Internet Files\Content.IE5\N0XFEXQQ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477" y="2420888"/>
            <a:ext cx="3074526" cy="307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818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Močál, bažina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3" t="54263" r="60591" b="22869"/>
          <a:stretch/>
        </p:blipFill>
        <p:spPr bwMode="auto">
          <a:xfrm>
            <a:off x="6012160" y="3645024"/>
            <a:ext cx="2587140" cy="1462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Jan\Local Settings\Temporary Internet Files\Content.IE5\N0XFEXQQ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443" y="2629981"/>
            <a:ext cx="3506574" cy="350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22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Vrstevnice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3" t="58378" r="51352" b="11960"/>
          <a:stretch/>
        </p:blipFill>
        <p:spPr bwMode="auto">
          <a:xfrm>
            <a:off x="5436096" y="3789040"/>
            <a:ext cx="3138961" cy="1214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Jan\Local Settings\Temporary Internet Files\Content.IE5\N0XFEXQQ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578604"/>
            <a:ext cx="3426993" cy="342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37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Propast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93" t="7529" r="9887" b="63194"/>
          <a:stretch/>
        </p:blipFill>
        <p:spPr bwMode="auto">
          <a:xfrm>
            <a:off x="6084168" y="3068960"/>
            <a:ext cx="2477919" cy="1482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Jan\Local Settings\Temporary Internet Files\Content.IE5\N0XFEXQQ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73122"/>
            <a:ext cx="3074526" cy="307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74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Státní hranice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10" t="7849" r="2451" b="78135"/>
          <a:stretch/>
        </p:blipFill>
        <p:spPr bwMode="auto">
          <a:xfrm>
            <a:off x="6012160" y="3824060"/>
            <a:ext cx="2555914" cy="474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Documents and Settings\Jan\Local Settings\Temporary Internet Files\Content.IE5\N0XFEXQQ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850" y="2488228"/>
            <a:ext cx="3146534" cy="31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74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>
                <a:latin typeface="Tahoma" pitchFamily="34" charset="0"/>
              </a:rPr>
              <a:t>http://www.turisticky-zavod.cz/kontroly/znacky.html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308</TotalTime>
  <Words>162</Words>
  <Application>Microsoft Office PowerPoint</Application>
  <PresentationFormat>Předvádění na obrazovce (4:3)</PresentationFormat>
  <Paragraphs>115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Nakresli topografickou značku 4</vt:lpstr>
      <vt:lpstr>Minerální pramen</vt:lpstr>
      <vt:lpstr>Močál, bažina</vt:lpstr>
      <vt:lpstr>Vrstevnice</vt:lpstr>
      <vt:lpstr>Propast</vt:lpstr>
      <vt:lpstr>Státní hranice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43</cp:revision>
  <dcterms:created xsi:type="dcterms:W3CDTF">2011-05-26T14:17:08Z</dcterms:created>
  <dcterms:modified xsi:type="dcterms:W3CDTF">2003-01-01T01:12:14Z</dcterms:modified>
</cp:coreProperties>
</file>