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5" r:id="rId1"/>
  </p:sldMasterIdLst>
  <p:sldIdLst>
    <p:sldId id="286" r:id="rId2"/>
    <p:sldId id="287" r:id="rId3"/>
    <p:sldId id="288" r:id="rId4"/>
    <p:sldId id="313" r:id="rId5"/>
    <p:sldId id="265" r:id="rId6"/>
    <p:sldId id="266" r:id="rId7"/>
    <p:sldId id="267" r:id="rId8"/>
    <p:sldId id="301" r:id="rId9"/>
    <p:sldId id="268" r:id="rId10"/>
    <p:sldId id="269" r:id="rId11"/>
    <p:sldId id="270" r:id="rId12"/>
    <p:sldId id="303" r:id="rId13"/>
    <p:sldId id="274" r:id="rId14"/>
    <p:sldId id="275" r:id="rId15"/>
    <p:sldId id="277" r:id="rId16"/>
    <p:sldId id="276" r:id="rId17"/>
    <p:sldId id="304" r:id="rId18"/>
    <p:sldId id="305" r:id="rId19"/>
    <p:sldId id="306" r:id="rId20"/>
    <p:sldId id="307" r:id="rId21"/>
    <p:sldId id="309" r:id="rId22"/>
    <p:sldId id="310" r:id="rId23"/>
    <p:sldId id="311" r:id="rId24"/>
    <p:sldId id="312" r:id="rId25"/>
    <p:sldId id="299" r:id="rId26"/>
    <p:sldId id="300" r:id="rId27"/>
    <p:sldId id="308" r:id="rId28"/>
  </p:sldIdLst>
  <p:sldSz cx="9144000" cy="6858000" type="screen4x3"/>
  <p:notesSz cx="6858000" cy="9144000"/>
  <p:defaultTextStyle>
    <a:defPPr>
      <a:defRPr lang="cs-CZ"/>
    </a:defPPr>
    <a:lvl1pPr algn="l" rtl="0" fontAlgn="base">
      <a:spcBef>
        <a:spcPct val="0"/>
      </a:spcBef>
      <a:spcAft>
        <a:spcPct val="0"/>
      </a:spcAft>
      <a:defRPr sz="4400" b="1" kern="1200">
        <a:solidFill>
          <a:schemeClr val="tx1"/>
        </a:solidFill>
        <a:latin typeface="Arial" charset="0"/>
        <a:ea typeface="+mn-ea"/>
        <a:cs typeface="+mn-cs"/>
      </a:defRPr>
    </a:lvl1pPr>
    <a:lvl2pPr marL="457200" algn="l" rtl="0" fontAlgn="base">
      <a:spcBef>
        <a:spcPct val="0"/>
      </a:spcBef>
      <a:spcAft>
        <a:spcPct val="0"/>
      </a:spcAft>
      <a:defRPr sz="4400" b="1" kern="1200">
        <a:solidFill>
          <a:schemeClr val="tx1"/>
        </a:solidFill>
        <a:latin typeface="Arial" charset="0"/>
        <a:ea typeface="+mn-ea"/>
        <a:cs typeface="+mn-cs"/>
      </a:defRPr>
    </a:lvl2pPr>
    <a:lvl3pPr marL="914400" algn="l" rtl="0" fontAlgn="base">
      <a:spcBef>
        <a:spcPct val="0"/>
      </a:spcBef>
      <a:spcAft>
        <a:spcPct val="0"/>
      </a:spcAft>
      <a:defRPr sz="4400" b="1" kern="1200">
        <a:solidFill>
          <a:schemeClr val="tx1"/>
        </a:solidFill>
        <a:latin typeface="Arial" charset="0"/>
        <a:ea typeface="+mn-ea"/>
        <a:cs typeface="+mn-cs"/>
      </a:defRPr>
    </a:lvl3pPr>
    <a:lvl4pPr marL="1371600" algn="l" rtl="0" fontAlgn="base">
      <a:spcBef>
        <a:spcPct val="0"/>
      </a:spcBef>
      <a:spcAft>
        <a:spcPct val="0"/>
      </a:spcAft>
      <a:defRPr sz="4400" b="1" kern="1200">
        <a:solidFill>
          <a:schemeClr val="tx1"/>
        </a:solidFill>
        <a:latin typeface="Arial" charset="0"/>
        <a:ea typeface="+mn-ea"/>
        <a:cs typeface="+mn-cs"/>
      </a:defRPr>
    </a:lvl4pPr>
    <a:lvl5pPr marL="1828800" algn="l" rtl="0" fontAlgn="base">
      <a:spcBef>
        <a:spcPct val="0"/>
      </a:spcBef>
      <a:spcAft>
        <a:spcPct val="0"/>
      </a:spcAft>
      <a:defRPr sz="4400" b="1" kern="1200">
        <a:solidFill>
          <a:schemeClr val="tx1"/>
        </a:solidFill>
        <a:latin typeface="Arial" charset="0"/>
        <a:ea typeface="+mn-ea"/>
        <a:cs typeface="+mn-cs"/>
      </a:defRPr>
    </a:lvl5pPr>
    <a:lvl6pPr marL="2286000" algn="l" defTabSz="914400" rtl="0" eaLnBrk="1" latinLnBrk="0" hangingPunct="1">
      <a:defRPr sz="4400" b="1" kern="1200">
        <a:solidFill>
          <a:schemeClr val="tx1"/>
        </a:solidFill>
        <a:latin typeface="Arial" charset="0"/>
        <a:ea typeface="+mn-ea"/>
        <a:cs typeface="+mn-cs"/>
      </a:defRPr>
    </a:lvl6pPr>
    <a:lvl7pPr marL="2743200" algn="l" defTabSz="914400" rtl="0" eaLnBrk="1" latinLnBrk="0" hangingPunct="1">
      <a:defRPr sz="4400" b="1" kern="1200">
        <a:solidFill>
          <a:schemeClr val="tx1"/>
        </a:solidFill>
        <a:latin typeface="Arial" charset="0"/>
        <a:ea typeface="+mn-ea"/>
        <a:cs typeface="+mn-cs"/>
      </a:defRPr>
    </a:lvl7pPr>
    <a:lvl8pPr marL="3200400" algn="l" defTabSz="914400" rtl="0" eaLnBrk="1" latinLnBrk="0" hangingPunct="1">
      <a:defRPr sz="4400" b="1" kern="1200">
        <a:solidFill>
          <a:schemeClr val="tx1"/>
        </a:solidFill>
        <a:latin typeface="Arial" charset="0"/>
        <a:ea typeface="+mn-ea"/>
        <a:cs typeface="+mn-cs"/>
      </a:defRPr>
    </a:lvl8pPr>
    <a:lvl9pPr marL="3657600" algn="l" defTabSz="914400" rtl="0" eaLnBrk="1" latinLnBrk="0" hangingPunct="1">
      <a:defRPr sz="4400" b="1"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368" autoAdjust="0"/>
    <p:restoredTop sz="98757" autoAdjust="0"/>
  </p:normalViewPr>
  <p:slideViewPr>
    <p:cSldViewPr>
      <p:cViewPr>
        <p:scale>
          <a:sx n="100" d="100"/>
          <a:sy n="100" d="100"/>
        </p:scale>
        <p:origin x="-1116" y="276"/>
      </p:cViewPr>
      <p:guideLst>
        <p:guide orient="horz" pos="2160"/>
        <p:guide pos="2880"/>
      </p:guideLst>
    </p:cSldViewPr>
  </p:slideViewPr>
  <p:outlineViewPr>
    <p:cViewPr>
      <p:scale>
        <a:sx n="33" d="100"/>
        <a:sy n="33" d="100"/>
      </p:scale>
      <p:origin x="0" y="3660"/>
    </p:cViewPr>
  </p:outlin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9144000" cy="6858000"/>
            <a:chOff x="0" y="0"/>
            <a:chExt cx="5760" cy="4320"/>
          </a:xfrm>
        </p:grpSpPr>
        <p:sp>
          <p:nvSpPr>
            <p:cNvPr id="5" name="Rectangle 3"/>
            <p:cNvSpPr>
              <a:spLocks noChangeArrowheads="1"/>
            </p:cNvSpPr>
            <p:nvPr/>
          </p:nvSpPr>
          <p:spPr bwMode="hidden">
            <a:xfrm>
              <a:off x="0" y="0"/>
              <a:ext cx="2208" cy="4320"/>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a:defRPr/>
              </a:pPr>
              <a:endParaRPr lang="cs-CZ" sz="2400" b="0">
                <a:latin typeface="Times New Roman" pitchFamily="18" charset="0"/>
              </a:endParaRPr>
            </a:p>
          </p:txBody>
        </p:sp>
        <p:sp>
          <p:nvSpPr>
            <p:cNvPr id="6" name="Rectangle 4"/>
            <p:cNvSpPr>
              <a:spLocks noChangeArrowheads="1"/>
            </p:cNvSpPr>
            <p:nvPr/>
          </p:nvSpPr>
          <p:spPr bwMode="hidden">
            <a:xfrm>
              <a:off x="1081" y="1065"/>
              <a:ext cx="4679" cy="1596"/>
            </a:xfrm>
            <a:prstGeom prst="rect">
              <a:avLst/>
            </a:prstGeom>
            <a:solidFill>
              <a:schemeClr val="bg2"/>
            </a:solidFill>
            <a:ln w="9525">
              <a:noFill/>
              <a:miter lim="800000"/>
              <a:headEnd/>
              <a:tailEnd/>
            </a:ln>
          </p:spPr>
          <p:txBody>
            <a:bodyPr/>
            <a:lstStyle/>
            <a:p>
              <a:pPr>
                <a:defRPr/>
              </a:pPr>
              <a:endParaRPr lang="cs-CZ" sz="2400" b="0">
                <a:latin typeface="Times New Roman" pitchFamily="18" charset="0"/>
              </a:endParaRPr>
            </a:p>
          </p:txBody>
        </p:sp>
        <p:grpSp>
          <p:nvGrpSpPr>
            <p:cNvPr id="7" name="Group 5"/>
            <p:cNvGrpSpPr>
              <a:grpSpLocks/>
            </p:cNvGrpSpPr>
            <p:nvPr/>
          </p:nvGrpSpPr>
          <p:grpSpPr bwMode="auto">
            <a:xfrm>
              <a:off x="0" y="672"/>
              <a:ext cx="1806" cy="1989"/>
              <a:chOff x="0" y="672"/>
              <a:chExt cx="1806" cy="1989"/>
            </a:xfrm>
          </p:grpSpPr>
          <p:sp>
            <p:nvSpPr>
              <p:cNvPr id="8" name="Rectangle 6"/>
              <p:cNvSpPr>
                <a:spLocks noChangeArrowheads="1"/>
              </p:cNvSpPr>
              <p:nvPr userDrawn="1"/>
            </p:nvSpPr>
            <p:spPr bwMode="auto">
              <a:xfrm>
                <a:off x="361" y="2257"/>
                <a:ext cx="363" cy="404"/>
              </a:xfrm>
              <a:prstGeom prst="rect">
                <a:avLst/>
              </a:prstGeom>
              <a:solidFill>
                <a:schemeClr val="accent2"/>
              </a:solidFill>
              <a:ln w="9525">
                <a:noFill/>
                <a:miter lim="800000"/>
                <a:headEnd/>
                <a:tailEnd/>
              </a:ln>
            </p:spPr>
            <p:txBody>
              <a:bodyPr/>
              <a:lstStyle/>
              <a:p>
                <a:pPr>
                  <a:defRPr/>
                </a:pPr>
                <a:endParaRPr lang="cs-CZ" sz="2400" b="0">
                  <a:latin typeface="Times New Roman" pitchFamily="18" charset="0"/>
                </a:endParaRPr>
              </a:p>
            </p:txBody>
          </p:sp>
          <p:sp>
            <p:nvSpPr>
              <p:cNvPr id="9" name="Rectangle 7"/>
              <p:cNvSpPr>
                <a:spLocks noChangeArrowheads="1"/>
              </p:cNvSpPr>
              <p:nvPr userDrawn="1"/>
            </p:nvSpPr>
            <p:spPr bwMode="auto">
              <a:xfrm>
                <a:off x="1081" y="1065"/>
                <a:ext cx="362" cy="405"/>
              </a:xfrm>
              <a:prstGeom prst="rect">
                <a:avLst/>
              </a:prstGeom>
              <a:solidFill>
                <a:schemeClr val="folHlink"/>
              </a:solidFill>
              <a:ln w="9525">
                <a:noFill/>
                <a:miter lim="800000"/>
                <a:headEnd/>
                <a:tailEnd/>
              </a:ln>
            </p:spPr>
            <p:txBody>
              <a:bodyPr/>
              <a:lstStyle/>
              <a:p>
                <a:pPr>
                  <a:defRPr/>
                </a:pPr>
                <a:endParaRPr lang="cs-CZ" sz="2400" b="0">
                  <a:latin typeface="Times New Roman" pitchFamily="18" charset="0"/>
                </a:endParaRPr>
              </a:p>
            </p:txBody>
          </p:sp>
          <p:sp>
            <p:nvSpPr>
              <p:cNvPr id="10" name="Rectangle 8"/>
              <p:cNvSpPr>
                <a:spLocks noChangeArrowheads="1"/>
              </p:cNvSpPr>
              <p:nvPr userDrawn="1"/>
            </p:nvSpPr>
            <p:spPr bwMode="auto">
              <a:xfrm>
                <a:off x="1437" y="672"/>
                <a:ext cx="369" cy="400"/>
              </a:xfrm>
              <a:prstGeom prst="rect">
                <a:avLst/>
              </a:prstGeom>
              <a:solidFill>
                <a:schemeClr val="folHlink"/>
              </a:solidFill>
              <a:ln w="9525">
                <a:noFill/>
                <a:miter lim="800000"/>
                <a:headEnd/>
                <a:tailEnd/>
              </a:ln>
            </p:spPr>
            <p:txBody>
              <a:bodyPr/>
              <a:lstStyle/>
              <a:p>
                <a:pPr>
                  <a:defRPr/>
                </a:pPr>
                <a:endParaRPr lang="cs-CZ" sz="2400" b="0">
                  <a:latin typeface="Times New Roman" pitchFamily="18" charset="0"/>
                </a:endParaRPr>
              </a:p>
            </p:txBody>
          </p:sp>
          <p:sp>
            <p:nvSpPr>
              <p:cNvPr id="11" name="Rectangle 9"/>
              <p:cNvSpPr>
                <a:spLocks noChangeArrowheads="1"/>
              </p:cNvSpPr>
              <p:nvPr userDrawn="1"/>
            </p:nvSpPr>
            <p:spPr bwMode="auto">
              <a:xfrm>
                <a:off x="719" y="2257"/>
                <a:ext cx="368" cy="404"/>
              </a:xfrm>
              <a:prstGeom prst="rect">
                <a:avLst/>
              </a:prstGeom>
              <a:solidFill>
                <a:schemeClr val="bg2"/>
              </a:solidFill>
              <a:ln w="9525">
                <a:noFill/>
                <a:miter lim="800000"/>
                <a:headEnd/>
                <a:tailEnd/>
              </a:ln>
            </p:spPr>
            <p:txBody>
              <a:bodyPr/>
              <a:lstStyle/>
              <a:p>
                <a:pPr>
                  <a:defRPr/>
                </a:pPr>
                <a:endParaRPr lang="cs-CZ" sz="2400" b="0">
                  <a:latin typeface="Times New Roman" pitchFamily="18" charset="0"/>
                </a:endParaRPr>
              </a:p>
            </p:txBody>
          </p:sp>
          <p:sp>
            <p:nvSpPr>
              <p:cNvPr id="12" name="Rectangle 10"/>
              <p:cNvSpPr>
                <a:spLocks noChangeArrowheads="1"/>
              </p:cNvSpPr>
              <p:nvPr userDrawn="1"/>
            </p:nvSpPr>
            <p:spPr bwMode="auto">
              <a:xfrm>
                <a:off x="1437" y="1065"/>
                <a:ext cx="369" cy="405"/>
              </a:xfrm>
              <a:prstGeom prst="rect">
                <a:avLst/>
              </a:prstGeom>
              <a:solidFill>
                <a:schemeClr val="accent2"/>
              </a:solidFill>
              <a:ln w="9525">
                <a:noFill/>
                <a:miter lim="800000"/>
                <a:headEnd/>
                <a:tailEnd/>
              </a:ln>
            </p:spPr>
            <p:txBody>
              <a:bodyPr/>
              <a:lstStyle/>
              <a:p>
                <a:pPr>
                  <a:defRPr/>
                </a:pPr>
                <a:endParaRPr lang="cs-CZ" sz="2400" b="0">
                  <a:latin typeface="Times New Roman" pitchFamily="18" charset="0"/>
                </a:endParaRPr>
              </a:p>
            </p:txBody>
          </p:sp>
          <p:sp>
            <p:nvSpPr>
              <p:cNvPr id="13" name="Rectangle 11"/>
              <p:cNvSpPr>
                <a:spLocks noChangeArrowheads="1"/>
              </p:cNvSpPr>
              <p:nvPr userDrawn="1"/>
            </p:nvSpPr>
            <p:spPr bwMode="auto">
              <a:xfrm>
                <a:off x="719" y="1464"/>
                <a:ext cx="368" cy="399"/>
              </a:xfrm>
              <a:prstGeom prst="rect">
                <a:avLst/>
              </a:prstGeom>
              <a:solidFill>
                <a:schemeClr val="folHlink"/>
              </a:solidFill>
              <a:ln w="9525">
                <a:noFill/>
                <a:miter lim="800000"/>
                <a:headEnd/>
                <a:tailEnd/>
              </a:ln>
            </p:spPr>
            <p:txBody>
              <a:bodyPr/>
              <a:lstStyle/>
              <a:p>
                <a:pPr>
                  <a:defRPr/>
                </a:pPr>
                <a:endParaRPr lang="cs-CZ" sz="2400" b="0">
                  <a:latin typeface="Times New Roman" pitchFamily="18" charset="0"/>
                </a:endParaRPr>
              </a:p>
            </p:txBody>
          </p:sp>
          <p:sp>
            <p:nvSpPr>
              <p:cNvPr id="14" name="Rectangle 12"/>
              <p:cNvSpPr>
                <a:spLocks noChangeArrowheads="1"/>
              </p:cNvSpPr>
              <p:nvPr userDrawn="1"/>
            </p:nvSpPr>
            <p:spPr bwMode="auto">
              <a:xfrm>
                <a:off x="0" y="1464"/>
                <a:ext cx="367" cy="399"/>
              </a:xfrm>
              <a:prstGeom prst="rect">
                <a:avLst/>
              </a:prstGeom>
              <a:solidFill>
                <a:schemeClr val="bg2"/>
              </a:solidFill>
              <a:ln w="9525">
                <a:noFill/>
                <a:miter lim="800000"/>
                <a:headEnd/>
                <a:tailEnd/>
              </a:ln>
            </p:spPr>
            <p:txBody>
              <a:bodyPr/>
              <a:lstStyle/>
              <a:p>
                <a:pPr>
                  <a:defRPr/>
                </a:pPr>
                <a:endParaRPr lang="cs-CZ" sz="2400" b="0">
                  <a:latin typeface="Times New Roman" pitchFamily="18" charset="0"/>
                </a:endParaRPr>
              </a:p>
            </p:txBody>
          </p:sp>
          <p:sp>
            <p:nvSpPr>
              <p:cNvPr id="15" name="Rectangle 13"/>
              <p:cNvSpPr>
                <a:spLocks noChangeArrowheads="1"/>
              </p:cNvSpPr>
              <p:nvPr userDrawn="1"/>
            </p:nvSpPr>
            <p:spPr bwMode="auto">
              <a:xfrm>
                <a:off x="1081" y="1464"/>
                <a:ext cx="362" cy="399"/>
              </a:xfrm>
              <a:prstGeom prst="rect">
                <a:avLst/>
              </a:prstGeom>
              <a:solidFill>
                <a:schemeClr val="accent2"/>
              </a:solidFill>
              <a:ln w="9525">
                <a:noFill/>
                <a:miter lim="800000"/>
                <a:headEnd/>
                <a:tailEnd/>
              </a:ln>
            </p:spPr>
            <p:txBody>
              <a:bodyPr/>
              <a:lstStyle/>
              <a:p>
                <a:pPr>
                  <a:defRPr/>
                </a:pPr>
                <a:endParaRPr lang="cs-CZ" sz="2400" b="0">
                  <a:latin typeface="Times New Roman" pitchFamily="18" charset="0"/>
                </a:endParaRPr>
              </a:p>
            </p:txBody>
          </p:sp>
          <p:sp>
            <p:nvSpPr>
              <p:cNvPr id="16" name="Rectangle 14"/>
              <p:cNvSpPr>
                <a:spLocks noChangeArrowheads="1"/>
              </p:cNvSpPr>
              <p:nvPr userDrawn="1"/>
            </p:nvSpPr>
            <p:spPr bwMode="auto">
              <a:xfrm>
                <a:off x="361" y="1857"/>
                <a:ext cx="363" cy="406"/>
              </a:xfrm>
              <a:prstGeom prst="rect">
                <a:avLst/>
              </a:prstGeom>
              <a:solidFill>
                <a:schemeClr val="folHlink"/>
              </a:solidFill>
              <a:ln w="9525">
                <a:noFill/>
                <a:miter lim="800000"/>
                <a:headEnd/>
                <a:tailEnd/>
              </a:ln>
            </p:spPr>
            <p:txBody>
              <a:bodyPr/>
              <a:lstStyle/>
              <a:p>
                <a:pPr>
                  <a:defRPr/>
                </a:pPr>
                <a:endParaRPr lang="cs-CZ" sz="2400" b="0">
                  <a:latin typeface="Times New Roman" pitchFamily="18" charset="0"/>
                </a:endParaRPr>
              </a:p>
            </p:txBody>
          </p:sp>
          <p:sp>
            <p:nvSpPr>
              <p:cNvPr id="17" name="Rectangle 15"/>
              <p:cNvSpPr>
                <a:spLocks noChangeArrowheads="1"/>
              </p:cNvSpPr>
              <p:nvPr userDrawn="1"/>
            </p:nvSpPr>
            <p:spPr bwMode="auto">
              <a:xfrm>
                <a:off x="719" y="1857"/>
                <a:ext cx="368" cy="406"/>
              </a:xfrm>
              <a:prstGeom prst="rect">
                <a:avLst/>
              </a:prstGeom>
              <a:solidFill>
                <a:schemeClr val="accent2"/>
              </a:solidFill>
              <a:ln w="9525">
                <a:noFill/>
                <a:miter lim="800000"/>
                <a:headEnd/>
                <a:tailEnd/>
              </a:ln>
            </p:spPr>
            <p:txBody>
              <a:bodyPr/>
              <a:lstStyle/>
              <a:p>
                <a:pPr>
                  <a:defRPr/>
                </a:pPr>
                <a:endParaRPr lang="cs-CZ" sz="2400" b="0">
                  <a:latin typeface="Times New Roman" pitchFamily="18" charset="0"/>
                </a:endParaRPr>
              </a:p>
            </p:txBody>
          </p:sp>
        </p:grpSp>
      </p:grpSp>
      <p:sp>
        <p:nvSpPr>
          <p:cNvPr id="34835" name="Rectangle 19"/>
          <p:cNvSpPr>
            <a:spLocks noGrp="1" noChangeArrowheads="1"/>
          </p:cNvSpPr>
          <p:nvPr>
            <p:ph type="ctrTitle"/>
          </p:nvPr>
        </p:nvSpPr>
        <p:spPr>
          <a:xfrm>
            <a:off x="2971800" y="1828800"/>
            <a:ext cx="6019800" cy="2209800"/>
          </a:xfrm>
        </p:spPr>
        <p:txBody>
          <a:bodyPr/>
          <a:lstStyle>
            <a:lvl1pPr>
              <a:defRPr sz="5000">
                <a:solidFill>
                  <a:srgbClr val="FFFFFF"/>
                </a:solidFill>
              </a:defRPr>
            </a:lvl1pPr>
          </a:lstStyle>
          <a:p>
            <a:r>
              <a:rPr lang="cs-CZ"/>
              <a:t>Klepnutím lze upravit styl předlohy nadpisů.</a:t>
            </a:r>
          </a:p>
        </p:txBody>
      </p:sp>
      <p:sp>
        <p:nvSpPr>
          <p:cNvPr id="34836" name="Rectangle 20"/>
          <p:cNvSpPr>
            <a:spLocks noGrp="1" noChangeArrowheads="1"/>
          </p:cNvSpPr>
          <p:nvPr>
            <p:ph type="subTitle" idx="1"/>
          </p:nvPr>
        </p:nvSpPr>
        <p:spPr>
          <a:xfrm>
            <a:off x="2971800" y="4267200"/>
            <a:ext cx="6019800" cy="1752600"/>
          </a:xfrm>
        </p:spPr>
        <p:txBody>
          <a:bodyPr/>
          <a:lstStyle>
            <a:lvl1pPr marL="0" indent="0">
              <a:buFont typeface="Wingdings" pitchFamily="2" charset="2"/>
              <a:buNone/>
              <a:defRPr sz="3400"/>
            </a:lvl1pPr>
          </a:lstStyle>
          <a:p>
            <a:r>
              <a:rPr lang="cs-CZ"/>
              <a:t>Klepnutím lze upravit styl předlohy podnadpisů.</a:t>
            </a:r>
          </a:p>
        </p:txBody>
      </p:sp>
      <p:sp>
        <p:nvSpPr>
          <p:cNvPr id="18" name="Rectangle 16"/>
          <p:cNvSpPr>
            <a:spLocks noGrp="1" noChangeArrowheads="1"/>
          </p:cNvSpPr>
          <p:nvPr>
            <p:ph type="dt" sz="half" idx="10"/>
          </p:nvPr>
        </p:nvSpPr>
        <p:spPr>
          <a:xfrm>
            <a:off x="457200" y="6248400"/>
            <a:ext cx="2133600" cy="457200"/>
          </a:xfrm>
        </p:spPr>
        <p:txBody>
          <a:bodyPr/>
          <a:lstStyle>
            <a:lvl1pPr>
              <a:defRPr/>
            </a:lvl1pPr>
          </a:lstStyle>
          <a:p>
            <a:pPr>
              <a:defRPr/>
            </a:pPr>
            <a:fld id="{87548983-08CE-4A48-85F5-2D3C5F9BAA96}" type="datetimeFigureOut">
              <a:rPr lang="cs-CZ"/>
              <a:pPr>
                <a:defRPr/>
              </a:pPr>
              <a:t>11.2.2013</a:t>
            </a:fld>
            <a:endParaRPr lang="cs-CZ"/>
          </a:p>
        </p:txBody>
      </p:sp>
      <p:sp>
        <p:nvSpPr>
          <p:cNvPr id="19" name="Rectangle 17"/>
          <p:cNvSpPr>
            <a:spLocks noGrp="1" noChangeArrowheads="1"/>
          </p:cNvSpPr>
          <p:nvPr>
            <p:ph type="ftr" sz="quarter" idx="11"/>
          </p:nvPr>
        </p:nvSpPr>
        <p:spPr/>
        <p:txBody>
          <a:bodyPr/>
          <a:lstStyle>
            <a:lvl1pPr>
              <a:defRPr/>
            </a:lvl1pPr>
          </a:lstStyle>
          <a:p>
            <a:pPr>
              <a:defRPr/>
            </a:pPr>
            <a:endParaRPr lang="cs-CZ"/>
          </a:p>
        </p:txBody>
      </p:sp>
      <p:sp>
        <p:nvSpPr>
          <p:cNvPr id="20" name="Rectangle 18"/>
          <p:cNvSpPr>
            <a:spLocks noGrp="1" noChangeArrowheads="1"/>
          </p:cNvSpPr>
          <p:nvPr>
            <p:ph type="sldNum" sz="quarter" idx="12"/>
          </p:nvPr>
        </p:nvSpPr>
        <p:spPr/>
        <p:txBody>
          <a:bodyPr/>
          <a:lstStyle>
            <a:lvl1pPr>
              <a:defRPr/>
            </a:lvl1pPr>
          </a:lstStyle>
          <a:p>
            <a:pPr>
              <a:defRPr/>
            </a:pPr>
            <a:fld id="{674F5268-B5BF-4A75-B18C-690349353C88}" type="slidenum">
              <a:rPr lang="cs-CZ"/>
              <a:pPr>
                <a:defRPr/>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a:t>Klepnutím lze upravit styl předlohy nadpisů.</a:t>
            </a:r>
          </a:p>
        </p:txBody>
      </p:sp>
      <p:sp>
        <p:nvSpPr>
          <p:cNvPr id="3" name="Zástupný symbol pro obsah 2"/>
          <p:cNvSpPr>
            <a:spLocks noGrp="1"/>
          </p:cNvSpPr>
          <p:nvPr>
            <p:ph idx="1"/>
          </p:nvPr>
        </p:nvSpPr>
        <p:spPr/>
        <p:txBody>
          <a:bodyPr/>
          <a:lstStyle/>
          <a:p>
            <a:pPr lvl="0"/>
            <a:r>
              <a:rPr lang="cs-CZ"/>
              <a:t>Klepnutím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Rectangle 2"/>
          <p:cNvSpPr>
            <a:spLocks noGrp="1" noChangeArrowheads="1"/>
          </p:cNvSpPr>
          <p:nvPr>
            <p:ph type="ftr" sz="quarter" idx="10"/>
          </p:nvPr>
        </p:nvSpPr>
        <p:spPr>
          <a:ln/>
        </p:spPr>
        <p:txBody>
          <a:bodyPr/>
          <a:lstStyle>
            <a:lvl1pPr>
              <a:defRPr/>
            </a:lvl1pPr>
          </a:lstStyle>
          <a:p>
            <a:pPr>
              <a:defRPr/>
            </a:pPr>
            <a:endParaRPr lang="cs-CZ"/>
          </a:p>
        </p:txBody>
      </p:sp>
      <p:sp>
        <p:nvSpPr>
          <p:cNvPr id="5" name="Rectangle 3"/>
          <p:cNvSpPr>
            <a:spLocks noGrp="1" noChangeArrowheads="1"/>
          </p:cNvSpPr>
          <p:nvPr>
            <p:ph type="sldNum" sz="quarter" idx="11"/>
          </p:nvPr>
        </p:nvSpPr>
        <p:spPr>
          <a:ln/>
        </p:spPr>
        <p:txBody>
          <a:bodyPr/>
          <a:lstStyle>
            <a:lvl1pPr>
              <a:defRPr/>
            </a:lvl1pPr>
          </a:lstStyle>
          <a:p>
            <a:pPr>
              <a:defRPr/>
            </a:pPr>
            <a:fld id="{ABEFE11D-9C39-4561-8BF3-05F603550D55}" type="slidenum">
              <a:rPr lang="cs-CZ"/>
              <a:pPr>
                <a:defRPr/>
              </a:pPr>
              <a:t>‹#›</a:t>
            </a:fld>
            <a:endParaRPr lang="cs-CZ"/>
          </a:p>
        </p:txBody>
      </p:sp>
      <p:sp>
        <p:nvSpPr>
          <p:cNvPr id="6" name="Rectangle 16"/>
          <p:cNvSpPr>
            <a:spLocks noGrp="1" noChangeArrowheads="1"/>
          </p:cNvSpPr>
          <p:nvPr>
            <p:ph type="dt" sz="half" idx="12"/>
          </p:nvPr>
        </p:nvSpPr>
        <p:spPr>
          <a:ln/>
        </p:spPr>
        <p:txBody>
          <a:bodyPr/>
          <a:lstStyle>
            <a:lvl1pPr>
              <a:defRPr/>
            </a:lvl1pPr>
          </a:lstStyle>
          <a:p>
            <a:pPr>
              <a:defRPr/>
            </a:pPr>
            <a:fld id="{9EACD31E-08A7-43B7-B44F-9B35314F54C7}" type="datetimeFigureOut">
              <a:rPr lang="cs-CZ"/>
              <a:pPr>
                <a:defRPr/>
              </a:pPr>
              <a:t>11.2.2013</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a:t>Klepnutím lze upravit styl předlohy nadpisů.</a:t>
            </a:r>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s-CZ"/>
              <a:t>Klepnutím lze upravit styly předlohy textu.</a:t>
            </a:r>
          </a:p>
        </p:txBody>
      </p:sp>
      <p:sp>
        <p:nvSpPr>
          <p:cNvPr id="4" name="Rectangle 2"/>
          <p:cNvSpPr>
            <a:spLocks noGrp="1" noChangeArrowheads="1"/>
          </p:cNvSpPr>
          <p:nvPr>
            <p:ph type="ftr" sz="quarter" idx="10"/>
          </p:nvPr>
        </p:nvSpPr>
        <p:spPr>
          <a:ln/>
        </p:spPr>
        <p:txBody>
          <a:bodyPr/>
          <a:lstStyle>
            <a:lvl1pPr>
              <a:defRPr/>
            </a:lvl1pPr>
          </a:lstStyle>
          <a:p>
            <a:pPr>
              <a:defRPr/>
            </a:pPr>
            <a:endParaRPr lang="cs-CZ"/>
          </a:p>
        </p:txBody>
      </p:sp>
      <p:sp>
        <p:nvSpPr>
          <p:cNvPr id="5" name="Rectangle 3"/>
          <p:cNvSpPr>
            <a:spLocks noGrp="1" noChangeArrowheads="1"/>
          </p:cNvSpPr>
          <p:nvPr>
            <p:ph type="sldNum" sz="quarter" idx="11"/>
          </p:nvPr>
        </p:nvSpPr>
        <p:spPr>
          <a:ln/>
        </p:spPr>
        <p:txBody>
          <a:bodyPr/>
          <a:lstStyle>
            <a:lvl1pPr>
              <a:defRPr/>
            </a:lvl1pPr>
          </a:lstStyle>
          <a:p>
            <a:pPr>
              <a:defRPr/>
            </a:pPr>
            <a:fld id="{D840E3A7-C7A6-4E7D-83DB-B4C5C42EFD0E}" type="slidenum">
              <a:rPr lang="cs-CZ"/>
              <a:pPr>
                <a:defRPr/>
              </a:pPr>
              <a:t>‹#›</a:t>
            </a:fld>
            <a:endParaRPr lang="cs-CZ"/>
          </a:p>
        </p:txBody>
      </p:sp>
      <p:sp>
        <p:nvSpPr>
          <p:cNvPr id="6" name="Rectangle 16"/>
          <p:cNvSpPr>
            <a:spLocks noGrp="1" noChangeArrowheads="1"/>
          </p:cNvSpPr>
          <p:nvPr>
            <p:ph type="dt" sz="half" idx="12"/>
          </p:nvPr>
        </p:nvSpPr>
        <p:spPr>
          <a:ln/>
        </p:spPr>
        <p:txBody>
          <a:bodyPr/>
          <a:lstStyle>
            <a:lvl1pPr>
              <a:defRPr/>
            </a:lvl1pPr>
          </a:lstStyle>
          <a:p>
            <a:pPr>
              <a:defRPr/>
            </a:pPr>
            <a:fld id="{CC4473E0-7438-4042-A1E8-1DF82F2B7C25}" type="datetimeFigureOut">
              <a:rPr lang="cs-CZ"/>
              <a:pPr>
                <a:defRPr/>
              </a:pPr>
              <a:t>11.2.2013</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a:t>Klepnutím lze upravit styl předlohy nadpisů.</a:t>
            </a:r>
          </a:p>
        </p:txBody>
      </p:sp>
      <p:sp>
        <p:nvSpPr>
          <p:cNvPr id="3" name="Zástupný symbol pro obsah 2"/>
          <p:cNvSpPr>
            <a:spLocks noGrp="1"/>
          </p:cNvSpPr>
          <p:nvPr>
            <p:ph sz="half" idx="1"/>
          </p:nvPr>
        </p:nvSpPr>
        <p:spPr>
          <a:xfrm>
            <a:off x="457200" y="1981200"/>
            <a:ext cx="4038600" cy="3886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a:t>Klepnutím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obsah 3"/>
          <p:cNvSpPr>
            <a:spLocks noGrp="1"/>
          </p:cNvSpPr>
          <p:nvPr>
            <p:ph sz="half" idx="2"/>
          </p:nvPr>
        </p:nvSpPr>
        <p:spPr>
          <a:xfrm>
            <a:off x="4648200" y="1981200"/>
            <a:ext cx="4038600" cy="3886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a:t>Klepnutím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5" name="Rectangle 2"/>
          <p:cNvSpPr>
            <a:spLocks noGrp="1" noChangeArrowheads="1"/>
          </p:cNvSpPr>
          <p:nvPr>
            <p:ph type="ftr" sz="quarter" idx="10"/>
          </p:nvPr>
        </p:nvSpPr>
        <p:spPr>
          <a:ln/>
        </p:spPr>
        <p:txBody>
          <a:bodyPr/>
          <a:lstStyle>
            <a:lvl1pPr>
              <a:defRPr/>
            </a:lvl1pPr>
          </a:lstStyle>
          <a:p>
            <a:pPr>
              <a:defRPr/>
            </a:pPr>
            <a:endParaRPr lang="cs-CZ"/>
          </a:p>
        </p:txBody>
      </p:sp>
      <p:sp>
        <p:nvSpPr>
          <p:cNvPr id="6" name="Rectangle 3"/>
          <p:cNvSpPr>
            <a:spLocks noGrp="1" noChangeArrowheads="1"/>
          </p:cNvSpPr>
          <p:nvPr>
            <p:ph type="sldNum" sz="quarter" idx="11"/>
          </p:nvPr>
        </p:nvSpPr>
        <p:spPr>
          <a:ln/>
        </p:spPr>
        <p:txBody>
          <a:bodyPr/>
          <a:lstStyle>
            <a:lvl1pPr>
              <a:defRPr/>
            </a:lvl1pPr>
          </a:lstStyle>
          <a:p>
            <a:pPr>
              <a:defRPr/>
            </a:pPr>
            <a:fld id="{8AED637E-3ACA-4535-9ED0-3413FE4FFB71}" type="slidenum">
              <a:rPr lang="cs-CZ"/>
              <a:pPr>
                <a:defRPr/>
              </a:pPr>
              <a:t>‹#›</a:t>
            </a:fld>
            <a:endParaRPr lang="cs-CZ"/>
          </a:p>
        </p:txBody>
      </p:sp>
      <p:sp>
        <p:nvSpPr>
          <p:cNvPr id="7" name="Rectangle 16"/>
          <p:cNvSpPr>
            <a:spLocks noGrp="1" noChangeArrowheads="1"/>
          </p:cNvSpPr>
          <p:nvPr>
            <p:ph type="dt" sz="half" idx="12"/>
          </p:nvPr>
        </p:nvSpPr>
        <p:spPr>
          <a:ln/>
        </p:spPr>
        <p:txBody>
          <a:bodyPr/>
          <a:lstStyle>
            <a:lvl1pPr>
              <a:defRPr/>
            </a:lvl1pPr>
          </a:lstStyle>
          <a:p>
            <a:pPr>
              <a:defRPr/>
            </a:pPr>
            <a:fld id="{DFA26F7A-D499-4B5F-A001-C4829D4BACE4}" type="datetimeFigureOut">
              <a:rPr lang="cs-CZ"/>
              <a:pPr>
                <a:defRPr/>
              </a:pPr>
              <a:t>11.2.2013</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lvl1pPr>
              <a:defRPr/>
            </a:lvl1pPr>
          </a:lstStyle>
          <a:p>
            <a:r>
              <a:rPr lang="cs-CZ"/>
              <a:t>Klepnutím lze upravit styl předlohy nadpisů.</a:t>
            </a:r>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a:t>Klepnutím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a:t>Klepnutím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7" name="Rectangle 2"/>
          <p:cNvSpPr>
            <a:spLocks noGrp="1" noChangeArrowheads="1"/>
          </p:cNvSpPr>
          <p:nvPr>
            <p:ph type="ftr" sz="quarter" idx="10"/>
          </p:nvPr>
        </p:nvSpPr>
        <p:spPr>
          <a:ln/>
        </p:spPr>
        <p:txBody>
          <a:bodyPr/>
          <a:lstStyle>
            <a:lvl1pPr>
              <a:defRPr/>
            </a:lvl1pPr>
          </a:lstStyle>
          <a:p>
            <a:pPr>
              <a:defRPr/>
            </a:pPr>
            <a:endParaRPr lang="cs-CZ"/>
          </a:p>
        </p:txBody>
      </p:sp>
      <p:sp>
        <p:nvSpPr>
          <p:cNvPr id="8" name="Rectangle 3"/>
          <p:cNvSpPr>
            <a:spLocks noGrp="1" noChangeArrowheads="1"/>
          </p:cNvSpPr>
          <p:nvPr>
            <p:ph type="sldNum" sz="quarter" idx="11"/>
          </p:nvPr>
        </p:nvSpPr>
        <p:spPr>
          <a:ln/>
        </p:spPr>
        <p:txBody>
          <a:bodyPr/>
          <a:lstStyle>
            <a:lvl1pPr>
              <a:defRPr/>
            </a:lvl1pPr>
          </a:lstStyle>
          <a:p>
            <a:pPr>
              <a:defRPr/>
            </a:pPr>
            <a:fld id="{5EB69929-FBB6-49D0-A65D-8D0C5AC965F0}" type="slidenum">
              <a:rPr lang="cs-CZ"/>
              <a:pPr>
                <a:defRPr/>
              </a:pPr>
              <a:t>‹#›</a:t>
            </a:fld>
            <a:endParaRPr lang="cs-CZ"/>
          </a:p>
        </p:txBody>
      </p:sp>
      <p:sp>
        <p:nvSpPr>
          <p:cNvPr id="9" name="Rectangle 16"/>
          <p:cNvSpPr>
            <a:spLocks noGrp="1" noChangeArrowheads="1"/>
          </p:cNvSpPr>
          <p:nvPr>
            <p:ph type="dt" sz="half" idx="12"/>
          </p:nvPr>
        </p:nvSpPr>
        <p:spPr>
          <a:ln/>
        </p:spPr>
        <p:txBody>
          <a:bodyPr/>
          <a:lstStyle>
            <a:lvl1pPr>
              <a:defRPr/>
            </a:lvl1pPr>
          </a:lstStyle>
          <a:p>
            <a:pPr>
              <a:defRPr/>
            </a:pPr>
            <a:fld id="{009A43A4-53BB-4AD9-80E1-0C3C1EBF7797}" type="datetimeFigureOut">
              <a:rPr lang="cs-CZ"/>
              <a:pPr>
                <a:defRPr/>
              </a:pPr>
              <a:t>11.2.2013</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a:t>Klepnutím lze upravit styl předlohy nadpisů.</a:t>
            </a:r>
          </a:p>
        </p:txBody>
      </p:sp>
      <p:sp>
        <p:nvSpPr>
          <p:cNvPr id="3" name="Rectangle 2"/>
          <p:cNvSpPr>
            <a:spLocks noGrp="1" noChangeArrowheads="1"/>
          </p:cNvSpPr>
          <p:nvPr>
            <p:ph type="ftr" sz="quarter" idx="10"/>
          </p:nvPr>
        </p:nvSpPr>
        <p:spPr>
          <a:ln/>
        </p:spPr>
        <p:txBody>
          <a:bodyPr/>
          <a:lstStyle>
            <a:lvl1pPr>
              <a:defRPr/>
            </a:lvl1pPr>
          </a:lstStyle>
          <a:p>
            <a:pPr>
              <a:defRPr/>
            </a:pPr>
            <a:endParaRPr lang="cs-CZ"/>
          </a:p>
        </p:txBody>
      </p:sp>
      <p:sp>
        <p:nvSpPr>
          <p:cNvPr id="4" name="Rectangle 3"/>
          <p:cNvSpPr>
            <a:spLocks noGrp="1" noChangeArrowheads="1"/>
          </p:cNvSpPr>
          <p:nvPr>
            <p:ph type="sldNum" sz="quarter" idx="11"/>
          </p:nvPr>
        </p:nvSpPr>
        <p:spPr>
          <a:ln/>
        </p:spPr>
        <p:txBody>
          <a:bodyPr/>
          <a:lstStyle>
            <a:lvl1pPr>
              <a:defRPr/>
            </a:lvl1pPr>
          </a:lstStyle>
          <a:p>
            <a:pPr>
              <a:defRPr/>
            </a:pPr>
            <a:fld id="{6E6D5844-72E2-4E04-8CB8-B8EAD86AFCBB}" type="slidenum">
              <a:rPr lang="cs-CZ"/>
              <a:pPr>
                <a:defRPr/>
              </a:pPr>
              <a:t>‹#›</a:t>
            </a:fld>
            <a:endParaRPr lang="cs-CZ"/>
          </a:p>
        </p:txBody>
      </p:sp>
      <p:sp>
        <p:nvSpPr>
          <p:cNvPr id="5" name="Rectangle 16"/>
          <p:cNvSpPr>
            <a:spLocks noGrp="1" noChangeArrowheads="1"/>
          </p:cNvSpPr>
          <p:nvPr>
            <p:ph type="dt" sz="half" idx="12"/>
          </p:nvPr>
        </p:nvSpPr>
        <p:spPr>
          <a:ln/>
        </p:spPr>
        <p:txBody>
          <a:bodyPr/>
          <a:lstStyle>
            <a:lvl1pPr>
              <a:defRPr/>
            </a:lvl1pPr>
          </a:lstStyle>
          <a:p>
            <a:pPr>
              <a:defRPr/>
            </a:pPr>
            <a:fld id="{F33D4425-44BB-462F-90AB-3671E9F577DC}" type="datetimeFigureOut">
              <a:rPr lang="cs-CZ"/>
              <a:pPr>
                <a:defRPr/>
              </a:pPr>
              <a:t>11.2.2013</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Rectangle 2"/>
          <p:cNvSpPr>
            <a:spLocks noGrp="1" noChangeArrowheads="1"/>
          </p:cNvSpPr>
          <p:nvPr>
            <p:ph type="ftr" sz="quarter" idx="10"/>
          </p:nvPr>
        </p:nvSpPr>
        <p:spPr>
          <a:ln/>
        </p:spPr>
        <p:txBody>
          <a:bodyPr/>
          <a:lstStyle>
            <a:lvl1pPr>
              <a:defRPr/>
            </a:lvl1pPr>
          </a:lstStyle>
          <a:p>
            <a:pPr>
              <a:defRPr/>
            </a:pPr>
            <a:endParaRPr lang="cs-CZ"/>
          </a:p>
        </p:txBody>
      </p:sp>
      <p:sp>
        <p:nvSpPr>
          <p:cNvPr id="3" name="Rectangle 3"/>
          <p:cNvSpPr>
            <a:spLocks noGrp="1" noChangeArrowheads="1"/>
          </p:cNvSpPr>
          <p:nvPr>
            <p:ph type="sldNum" sz="quarter" idx="11"/>
          </p:nvPr>
        </p:nvSpPr>
        <p:spPr>
          <a:ln/>
        </p:spPr>
        <p:txBody>
          <a:bodyPr/>
          <a:lstStyle>
            <a:lvl1pPr>
              <a:defRPr/>
            </a:lvl1pPr>
          </a:lstStyle>
          <a:p>
            <a:pPr>
              <a:defRPr/>
            </a:pPr>
            <a:fld id="{5E5A40D7-3B5A-4754-BD73-06B566DD0C5F}" type="slidenum">
              <a:rPr lang="cs-CZ"/>
              <a:pPr>
                <a:defRPr/>
              </a:pPr>
              <a:t>‹#›</a:t>
            </a:fld>
            <a:endParaRPr lang="cs-CZ"/>
          </a:p>
        </p:txBody>
      </p:sp>
      <p:sp>
        <p:nvSpPr>
          <p:cNvPr id="4" name="Rectangle 16"/>
          <p:cNvSpPr>
            <a:spLocks noGrp="1" noChangeArrowheads="1"/>
          </p:cNvSpPr>
          <p:nvPr>
            <p:ph type="dt" sz="half" idx="12"/>
          </p:nvPr>
        </p:nvSpPr>
        <p:spPr>
          <a:ln/>
        </p:spPr>
        <p:txBody>
          <a:bodyPr/>
          <a:lstStyle>
            <a:lvl1pPr>
              <a:defRPr/>
            </a:lvl1pPr>
          </a:lstStyle>
          <a:p>
            <a:pPr>
              <a:defRPr/>
            </a:pPr>
            <a:fld id="{8DB524AC-9FEF-4A63-9501-4320E73727A6}" type="datetimeFigureOut">
              <a:rPr lang="cs-CZ"/>
              <a:pPr>
                <a:defRPr/>
              </a:pPr>
              <a:t>11.2.2013</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a:t>Klepnutím lze upravit styl předlohy nadpisů.</a:t>
            </a:r>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a:t>Klepnutím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a:t>Klepnutím lze upravit styly předlohy textu.</a:t>
            </a:r>
          </a:p>
        </p:txBody>
      </p:sp>
      <p:sp>
        <p:nvSpPr>
          <p:cNvPr id="5" name="Rectangle 2"/>
          <p:cNvSpPr>
            <a:spLocks noGrp="1" noChangeArrowheads="1"/>
          </p:cNvSpPr>
          <p:nvPr>
            <p:ph type="ftr" sz="quarter" idx="10"/>
          </p:nvPr>
        </p:nvSpPr>
        <p:spPr>
          <a:ln/>
        </p:spPr>
        <p:txBody>
          <a:bodyPr/>
          <a:lstStyle>
            <a:lvl1pPr>
              <a:defRPr/>
            </a:lvl1pPr>
          </a:lstStyle>
          <a:p>
            <a:pPr>
              <a:defRPr/>
            </a:pPr>
            <a:endParaRPr lang="cs-CZ"/>
          </a:p>
        </p:txBody>
      </p:sp>
      <p:sp>
        <p:nvSpPr>
          <p:cNvPr id="6" name="Rectangle 3"/>
          <p:cNvSpPr>
            <a:spLocks noGrp="1" noChangeArrowheads="1"/>
          </p:cNvSpPr>
          <p:nvPr>
            <p:ph type="sldNum" sz="quarter" idx="11"/>
          </p:nvPr>
        </p:nvSpPr>
        <p:spPr>
          <a:ln/>
        </p:spPr>
        <p:txBody>
          <a:bodyPr/>
          <a:lstStyle>
            <a:lvl1pPr>
              <a:defRPr/>
            </a:lvl1pPr>
          </a:lstStyle>
          <a:p>
            <a:pPr>
              <a:defRPr/>
            </a:pPr>
            <a:fld id="{53BFD82E-AADE-49D2-8E34-3A2ADEBA8066}" type="slidenum">
              <a:rPr lang="cs-CZ"/>
              <a:pPr>
                <a:defRPr/>
              </a:pPr>
              <a:t>‹#›</a:t>
            </a:fld>
            <a:endParaRPr lang="cs-CZ"/>
          </a:p>
        </p:txBody>
      </p:sp>
      <p:sp>
        <p:nvSpPr>
          <p:cNvPr id="7" name="Rectangle 16"/>
          <p:cNvSpPr>
            <a:spLocks noGrp="1" noChangeArrowheads="1"/>
          </p:cNvSpPr>
          <p:nvPr>
            <p:ph type="dt" sz="half" idx="12"/>
          </p:nvPr>
        </p:nvSpPr>
        <p:spPr>
          <a:ln/>
        </p:spPr>
        <p:txBody>
          <a:bodyPr/>
          <a:lstStyle>
            <a:lvl1pPr>
              <a:defRPr/>
            </a:lvl1pPr>
          </a:lstStyle>
          <a:p>
            <a:pPr>
              <a:defRPr/>
            </a:pPr>
            <a:fld id="{9E7C783F-3A0D-47F2-916B-0DBEF3B282D8}" type="datetimeFigureOut">
              <a:rPr lang="cs-CZ"/>
              <a:pPr>
                <a:defRPr/>
              </a:pPr>
              <a:t>11.2.2013</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a:t>Klepnutím lze upravit styl předlohy nadpisů.</a:t>
            </a:r>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a:t>Klepnutím lze upravit styly předlohy textu.</a:t>
            </a:r>
          </a:p>
        </p:txBody>
      </p:sp>
      <p:sp>
        <p:nvSpPr>
          <p:cNvPr id="5" name="Rectangle 2"/>
          <p:cNvSpPr>
            <a:spLocks noGrp="1" noChangeArrowheads="1"/>
          </p:cNvSpPr>
          <p:nvPr>
            <p:ph type="ftr" sz="quarter" idx="10"/>
          </p:nvPr>
        </p:nvSpPr>
        <p:spPr>
          <a:ln/>
        </p:spPr>
        <p:txBody>
          <a:bodyPr/>
          <a:lstStyle>
            <a:lvl1pPr>
              <a:defRPr/>
            </a:lvl1pPr>
          </a:lstStyle>
          <a:p>
            <a:pPr>
              <a:defRPr/>
            </a:pPr>
            <a:endParaRPr lang="cs-CZ"/>
          </a:p>
        </p:txBody>
      </p:sp>
      <p:sp>
        <p:nvSpPr>
          <p:cNvPr id="6" name="Rectangle 3"/>
          <p:cNvSpPr>
            <a:spLocks noGrp="1" noChangeArrowheads="1"/>
          </p:cNvSpPr>
          <p:nvPr>
            <p:ph type="sldNum" sz="quarter" idx="11"/>
          </p:nvPr>
        </p:nvSpPr>
        <p:spPr>
          <a:ln/>
        </p:spPr>
        <p:txBody>
          <a:bodyPr/>
          <a:lstStyle>
            <a:lvl1pPr>
              <a:defRPr/>
            </a:lvl1pPr>
          </a:lstStyle>
          <a:p>
            <a:pPr>
              <a:defRPr/>
            </a:pPr>
            <a:fld id="{7B044B2C-CD30-4C56-AE06-A5E43B1F287F}" type="slidenum">
              <a:rPr lang="cs-CZ"/>
              <a:pPr>
                <a:defRPr/>
              </a:pPr>
              <a:t>‹#›</a:t>
            </a:fld>
            <a:endParaRPr lang="cs-CZ"/>
          </a:p>
        </p:txBody>
      </p:sp>
      <p:sp>
        <p:nvSpPr>
          <p:cNvPr id="7" name="Rectangle 16"/>
          <p:cNvSpPr>
            <a:spLocks noGrp="1" noChangeArrowheads="1"/>
          </p:cNvSpPr>
          <p:nvPr>
            <p:ph type="dt" sz="half" idx="12"/>
          </p:nvPr>
        </p:nvSpPr>
        <p:spPr>
          <a:ln/>
        </p:spPr>
        <p:txBody>
          <a:bodyPr/>
          <a:lstStyle>
            <a:lvl1pPr>
              <a:defRPr/>
            </a:lvl1pPr>
          </a:lstStyle>
          <a:p>
            <a:pPr>
              <a:defRPr/>
            </a:pPr>
            <a:fld id="{61146A5A-CD96-4780-BE4A-A45F2699DEA0}" type="datetimeFigureOut">
              <a:rPr lang="cs-CZ"/>
              <a:pPr>
                <a:defRPr/>
              </a:pPr>
              <a:t>11.2.2013</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a:t>Klepnutím lze upravit styl předlohy nadpisů.</a:t>
            </a:r>
          </a:p>
        </p:txBody>
      </p:sp>
      <p:sp>
        <p:nvSpPr>
          <p:cNvPr id="3" name="Zástupný symbol pro svislý text 2"/>
          <p:cNvSpPr>
            <a:spLocks noGrp="1"/>
          </p:cNvSpPr>
          <p:nvPr>
            <p:ph type="body" orient="vert" idx="1"/>
          </p:nvPr>
        </p:nvSpPr>
        <p:spPr/>
        <p:txBody>
          <a:bodyPr vert="eaVert"/>
          <a:lstStyle/>
          <a:p>
            <a:pPr lvl="0"/>
            <a:r>
              <a:rPr lang="cs-CZ"/>
              <a:t>Klepnutím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Rectangle 2"/>
          <p:cNvSpPr>
            <a:spLocks noGrp="1" noChangeArrowheads="1"/>
          </p:cNvSpPr>
          <p:nvPr>
            <p:ph type="ftr" sz="quarter" idx="10"/>
          </p:nvPr>
        </p:nvSpPr>
        <p:spPr>
          <a:ln/>
        </p:spPr>
        <p:txBody>
          <a:bodyPr/>
          <a:lstStyle>
            <a:lvl1pPr>
              <a:defRPr/>
            </a:lvl1pPr>
          </a:lstStyle>
          <a:p>
            <a:pPr>
              <a:defRPr/>
            </a:pPr>
            <a:endParaRPr lang="cs-CZ"/>
          </a:p>
        </p:txBody>
      </p:sp>
      <p:sp>
        <p:nvSpPr>
          <p:cNvPr id="5" name="Rectangle 3"/>
          <p:cNvSpPr>
            <a:spLocks noGrp="1" noChangeArrowheads="1"/>
          </p:cNvSpPr>
          <p:nvPr>
            <p:ph type="sldNum" sz="quarter" idx="11"/>
          </p:nvPr>
        </p:nvSpPr>
        <p:spPr>
          <a:ln/>
        </p:spPr>
        <p:txBody>
          <a:bodyPr/>
          <a:lstStyle>
            <a:lvl1pPr>
              <a:defRPr/>
            </a:lvl1pPr>
          </a:lstStyle>
          <a:p>
            <a:pPr>
              <a:defRPr/>
            </a:pPr>
            <a:fld id="{6872A3BF-7C0D-4DA3-99DE-79D05A062C9C}" type="slidenum">
              <a:rPr lang="cs-CZ"/>
              <a:pPr>
                <a:defRPr/>
              </a:pPr>
              <a:t>‹#›</a:t>
            </a:fld>
            <a:endParaRPr lang="cs-CZ"/>
          </a:p>
        </p:txBody>
      </p:sp>
      <p:sp>
        <p:nvSpPr>
          <p:cNvPr id="6" name="Rectangle 16"/>
          <p:cNvSpPr>
            <a:spLocks noGrp="1" noChangeArrowheads="1"/>
          </p:cNvSpPr>
          <p:nvPr>
            <p:ph type="dt" sz="half" idx="12"/>
          </p:nvPr>
        </p:nvSpPr>
        <p:spPr>
          <a:ln/>
        </p:spPr>
        <p:txBody>
          <a:bodyPr/>
          <a:lstStyle>
            <a:lvl1pPr>
              <a:defRPr/>
            </a:lvl1pPr>
          </a:lstStyle>
          <a:p>
            <a:pPr>
              <a:defRPr/>
            </a:pPr>
            <a:fld id="{4DC23891-578A-45EC-90B1-50D42D9E4E9E}" type="datetimeFigureOut">
              <a:rPr lang="cs-CZ"/>
              <a:pPr>
                <a:defRPr/>
              </a:pPr>
              <a:t>11.2.2013</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457200"/>
            <a:ext cx="2057400" cy="5410200"/>
          </a:xfrm>
        </p:spPr>
        <p:txBody>
          <a:bodyPr vert="eaVert"/>
          <a:lstStyle/>
          <a:p>
            <a:r>
              <a:rPr lang="cs-CZ"/>
              <a:t>Klepnutím lze upravit styl předlohy nadpisů.</a:t>
            </a:r>
          </a:p>
        </p:txBody>
      </p:sp>
      <p:sp>
        <p:nvSpPr>
          <p:cNvPr id="3" name="Zástupný symbol pro svislý text 2"/>
          <p:cNvSpPr>
            <a:spLocks noGrp="1"/>
          </p:cNvSpPr>
          <p:nvPr>
            <p:ph type="body" orient="vert" idx="1"/>
          </p:nvPr>
        </p:nvSpPr>
        <p:spPr>
          <a:xfrm>
            <a:off x="457200" y="457200"/>
            <a:ext cx="6019800" cy="5410200"/>
          </a:xfrm>
        </p:spPr>
        <p:txBody>
          <a:bodyPr vert="eaVert"/>
          <a:lstStyle/>
          <a:p>
            <a:pPr lvl="0"/>
            <a:r>
              <a:rPr lang="cs-CZ"/>
              <a:t>Klepnutím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Rectangle 2"/>
          <p:cNvSpPr>
            <a:spLocks noGrp="1" noChangeArrowheads="1"/>
          </p:cNvSpPr>
          <p:nvPr>
            <p:ph type="ftr" sz="quarter" idx="10"/>
          </p:nvPr>
        </p:nvSpPr>
        <p:spPr>
          <a:ln/>
        </p:spPr>
        <p:txBody>
          <a:bodyPr/>
          <a:lstStyle>
            <a:lvl1pPr>
              <a:defRPr/>
            </a:lvl1pPr>
          </a:lstStyle>
          <a:p>
            <a:pPr>
              <a:defRPr/>
            </a:pPr>
            <a:endParaRPr lang="cs-CZ"/>
          </a:p>
        </p:txBody>
      </p:sp>
      <p:sp>
        <p:nvSpPr>
          <p:cNvPr id="5" name="Rectangle 3"/>
          <p:cNvSpPr>
            <a:spLocks noGrp="1" noChangeArrowheads="1"/>
          </p:cNvSpPr>
          <p:nvPr>
            <p:ph type="sldNum" sz="quarter" idx="11"/>
          </p:nvPr>
        </p:nvSpPr>
        <p:spPr>
          <a:ln/>
        </p:spPr>
        <p:txBody>
          <a:bodyPr/>
          <a:lstStyle>
            <a:lvl1pPr>
              <a:defRPr/>
            </a:lvl1pPr>
          </a:lstStyle>
          <a:p>
            <a:pPr>
              <a:defRPr/>
            </a:pPr>
            <a:fld id="{A9A7CDAF-D4D8-4EB6-A784-168B557E3C19}" type="slidenum">
              <a:rPr lang="cs-CZ"/>
              <a:pPr>
                <a:defRPr/>
              </a:pPr>
              <a:t>‹#›</a:t>
            </a:fld>
            <a:endParaRPr lang="cs-CZ"/>
          </a:p>
        </p:txBody>
      </p:sp>
      <p:sp>
        <p:nvSpPr>
          <p:cNvPr id="6" name="Rectangle 16"/>
          <p:cNvSpPr>
            <a:spLocks noGrp="1" noChangeArrowheads="1"/>
          </p:cNvSpPr>
          <p:nvPr>
            <p:ph type="dt" sz="half" idx="12"/>
          </p:nvPr>
        </p:nvSpPr>
        <p:spPr>
          <a:ln/>
        </p:spPr>
        <p:txBody>
          <a:bodyPr/>
          <a:lstStyle>
            <a:lvl1pPr>
              <a:defRPr/>
            </a:lvl1pPr>
          </a:lstStyle>
          <a:p>
            <a:pPr>
              <a:defRPr/>
            </a:pPr>
            <a:fld id="{40144A0F-6E23-4872-93CE-93062CE9ED7E}" type="datetimeFigureOut">
              <a:rPr lang="cs-CZ"/>
              <a:pPr>
                <a:defRPr/>
              </a:pPr>
              <a:t>11.2.2013</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794" name="Rectangle 2"/>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b="0"/>
            </a:lvl1pPr>
          </a:lstStyle>
          <a:p>
            <a:pPr>
              <a:defRPr/>
            </a:pPr>
            <a:endParaRPr lang="cs-CZ"/>
          </a:p>
        </p:txBody>
      </p:sp>
      <p:sp>
        <p:nvSpPr>
          <p:cNvPr id="33795" name="Rectangle 3"/>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b="0">
                <a:latin typeface="Arial Black" pitchFamily="34" charset="0"/>
              </a:defRPr>
            </a:lvl1pPr>
          </a:lstStyle>
          <a:p>
            <a:pPr>
              <a:defRPr/>
            </a:pPr>
            <a:fld id="{F3F1E78E-39E5-408C-94CD-47FCC3F156BA}" type="slidenum">
              <a:rPr lang="cs-CZ"/>
              <a:pPr>
                <a:defRPr/>
              </a:pPr>
              <a:t>‹#›</a:t>
            </a:fld>
            <a:endParaRPr lang="cs-CZ"/>
          </a:p>
        </p:txBody>
      </p:sp>
      <p:grpSp>
        <p:nvGrpSpPr>
          <p:cNvPr id="1028" name="Group 4"/>
          <p:cNvGrpSpPr>
            <a:grpSpLocks/>
          </p:cNvGrpSpPr>
          <p:nvPr/>
        </p:nvGrpSpPr>
        <p:grpSpPr bwMode="auto">
          <a:xfrm>
            <a:off x="0" y="0"/>
            <a:ext cx="9144000" cy="546100"/>
            <a:chOff x="0" y="0"/>
            <a:chExt cx="5760" cy="344"/>
          </a:xfrm>
        </p:grpSpPr>
        <p:sp>
          <p:nvSpPr>
            <p:cNvPr id="33797" name="Rectangle 5"/>
            <p:cNvSpPr>
              <a:spLocks noChangeArrowheads="1"/>
            </p:cNvSpPr>
            <p:nvPr/>
          </p:nvSpPr>
          <p:spPr bwMode="auto">
            <a:xfrm>
              <a:off x="0" y="0"/>
              <a:ext cx="180" cy="336"/>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a:defRPr/>
              </a:pPr>
              <a:endParaRPr lang="cs-CZ" sz="2400" b="0">
                <a:latin typeface="Times New Roman" pitchFamily="18" charset="0"/>
              </a:endParaRPr>
            </a:p>
          </p:txBody>
        </p:sp>
        <p:sp>
          <p:nvSpPr>
            <p:cNvPr id="33798" name="Rectangle 6"/>
            <p:cNvSpPr>
              <a:spLocks noChangeArrowheads="1"/>
            </p:cNvSpPr>
            <p:nvPr/>
          </p:nvSpPr>
          <p:spPr bwMode="auto">
            <a:xfrm>
              <a:off x="260" y="85"/>
              <a:ext cx="5500" cy="173"/>
            </a:xfrm>
            <a:prstGeom prst="rect">
              <a:avLst/>
            </a:prstGeom>
            <a:gradFill rotWithShape="0">
              <a:gsLst>
                <a:gs pos="0">
                  <a:schemeClr val="bg2"/>
                </a:gs>
                <a:gs pos="100000">
                  <a:schemeClr val="bg1"/>
                </a:gs>
              </a:gsLst>
              <a:lin ang="0" scaled="1"/>
            </a:gradFill>
            <a:ln w="9525">
              <a:noFill/>
              <a:miter lim="800000"/>
              <a:headEnd/>
              <a:tailEnd/>
            </a:ln>
          </p:spPr>
          <p:txBody>
            <a:bodyPr/>
            <a:lstStyle/>
            <a:p>
              <a:pPr>
                <a:defRPr/>
              </a:pPr>
              <a:endParaRPr lang="cs-CZ" sz="2400" b="0">
                <a:latin typeface="Times New Roman" pitchFamily="18" charset="0"/>
              </a:endParaRPr>
            </a:p>
          </p:txBody>
        </p:sp>
        <p:sp>
          <p:nvSpPr>
            <p:cNvPr id="33799" name="Rectangle 7"/>
            <p:cNvSpPr>
              <a:spLocks noChangeArrowheads="1"/>
            </p:cNvSpPr>
            <p:nvPr/>
          </p:nvSpPr>
          <p:spPr bwMode="auto">
            <a:xfrm>
              <a:off x="258" y="85"/>
              <a:ext cx="87" cy="89"/>
            </a:xfrm>
            <a:prstGeom prst="rect">
              <a:avLst/>
            </a:prstGeom>
            <a:solidFill>
              <a:schemeClr val="folHlink"/>
            </a:solidFill>
            <a:ln w="9525">
              <a:noFill/>
              <a:miter lim="800000"/>
              <a:headEnd/>
              <a:tailEnd/>
            </a:ln>
          </p:spPr>
          <p:txBody>
            <a:bodyPr/>
            <a:lstStyle/>
            <a:p>
              <a:pPr>
                <a:defRPr/>
              </a:pPr>
              <a:endParaRPr lang="cs-CZ" sz="1800" b="0">
                <a:solidFill>
                  <a:schemeClr val="hlink"/>
                </a:solidFill>
              </a:endParaRPr>
            </a:p>
          </p:txBody>
        </p:sp>
        <p:sp>
          <p:nvSpPr>
            <p:cNvPr id="33800" name="Rectangle 8"/>
            <p:cNvSpPr>
              <a:spLocks noChangeArrowheads="1"/>
            </p:cNvSpPr>
            <p:nvPr/>
          </p:nvSpPr>
          <p:spPr bwMode="auto">
            <a:xfrm>
              <a:off x="345" y="0"/>
              <a:ext cx="88" cy="87"/>
            </a:xfrm>
            <a:prstGeom prst="rect">
              <a:avLst/>
            </a:prstGeom>
            <a:solidFill>
              <a:schemeClr val="folHlink"/>
            </a:solidFill>
            <a:ln w="9525">
              <a:noFill/>
              <a:miter lim="800000"/>
              <a:headEnd/>
              <a:tailEnd/>
            </a:ln>
          </p:spPr>
          <p:txBody>
            <a:bodyPr/>
            <a:lstStyle/>
            <a:p>
              <a:pPr>
                <a:defRPr/>
              </a:pPr>
              <a:endParaRPr lang="cs-CZ" sz="1800" b="0">
                <a:solidFill>
                  <a:schemeClr val="hlink"/>
                </a:solidFill>
              </a:endParaRPr>
            </a:p>
          </p:txBody>
        </p:sp>
        <p:sp>
          <p:nvSpPr>
            <p:cNvPr id="33801" name="Rectangle 9"/>
            <p:cNvSpPr>
              <a:spLocks noChangeArrowheads="1"/>
            </p:cNvSpPr>
            <p:nvPr/>
          </p:nvSpPr>
          <p:spPr bwMode="auto">
            <a:xfrm>
              <a:off x="345" y="85"/>
              <a:ext cx="88" cy="89"/>
            </a:xfrm>
            <a:prstGeom prst="rect">
              <a:avLst/>
            </a:prstGeom>
            <a:solidFill>
              <a:schemeClr val="accent2"/>
            </a:solidFill>
            <a:ln w="9525">
              <a:noFill/>
              <a:miter lim="800000"/>
              <a:headEnd/>
              <a:tailEnd/>
            </a:ln>
          </p:spPr>
          <p:txBody>
            <a:bodyPr/>
            <a:lstStyle/>
            <a:p>
              <a:pPr>
                <a:defRPr/>
              </a:pPr>
              <a:endParaRPr lang="cs-CZ" sz="1800" b="0">
                <a:solidFill>
                  <a:schemeClr val="accent2"/>
                </a:solidFill>
              </a:endParaRPr>
            </a:p>
          </p:txBody>
        </p:sp>
        <p:sp>
          <p:nvSpPr>
            <p:cNvPr id="33802" name="Rectangle 10"/>
            <p:cNvSpPr>
              <a:spLocks noChangeArrowheads="1"/>
            </p:cNvSpPr>
            <p:nvPr/>
          </p:nvSpPr>
          <p:spPr bwMode="auto">
            <a:xfrm>
              <a:off x="173" y="173"/>
              <a:ext cx="86" cy="87"/>
            </a:xfrm>
            <a:prstGeom prst="rect">
              <a:avLst/>
            </a:prstGeom>
            <a:solidFill>
              <a:schemeClr val="folHlink"/>
            </a:solidFill>
            <a:ln w="9525">
              <a:noFill/>
              <a:miter lim="800000"/>
              <a:headEnd/>
              <a:tailEnd/>
            </a:ln>
          </p:spPr>
          <p:txBody>
            <a:bodyPr/>
            <a:lstStyle/>
            <a:p>
              <a:pPr>
                <a:defRPr/>
              </a:pPr>
              <a:endParaRPr lang="cs-CZ" sz="1800" b="0">
                <a:solidFill>
                  <a:schemeClr val="hlink"/>
                </a:solidFill>
              </a:endParaRPr>
            </a:p>
          </p:txBody>
        </p:sp>
        <p:sp>
          <p:nvSpPr>
            <p:cNvPr id="33803" name="Rectangle 11"/>
            <p:cNvSpPr>
              <a:spLocks noChangeArrowheads="1"/>
            </p:cNvSpPr>
            <p:nvPr/>
          </p:nvSpPr>
          <p:spPr bwMode="auto">
            <a:xfrm>
              <a:off x="83" y="86"/>
              <a:ext cx="89" cy="87"/>
            </a:xfrm>
            <a:prstGeom prst="rect">
              <a:avLst/>
            </a:prstGeom>
            <a:solidFill>
              <a:schemeClr val="bg2"/>
            </a:solidFill>
            <a:ln w="9525">
              <a:noFill/>
              <a:miter lim="800000"/>
              <a:headEnd/>
              <a:tailEnd/>
            </a:ln>
          </p:spPr>
          <p:txBody>
            <a:bodyPr/>
            <a:lstStyle/>
            <a:p>
              <a:pPr>
                <a:defRPr/>
              </a:pPr>
              <a:endParaRPr lang="cs-CZ" sz="2400" b="0">
                <a:latin typeface="Times New Roman" pitchFamily="18" charset="0"/>
              </a:endParaRPr>
            </a:p>
          </p:txBody>
        </p:sp>
        <p:sp>
          <p:nvSpPr>
            <p:cNvPr id="33804" name="Rectangle 12"/>
            <p:cNvSpPr>
              <a:spLocks noChangeArrowheads="1"/>
            </p:cNvSpPr>
            <p:nvPr/>
          </p:nvSpPr>
          <p:spPr bwMode="auto">
            <a:xfrm>
              <a:off x="258" y="171"/>
              <a:ext cx="87" cy="87"/>
            </a:xfrm>
            <a:prstGeom prst="rect">
              <a:avLst/>
            </a:prstGeom>
            <a:solidFill>
              <a:schemeClr val="accent2"/>
            </a:solidFill>
            <a:ln w="9525">
              <a:noFill/>
              <a:miter lim="800000"/>
              <a:headEnd/>
              <a:tailEnd/>
            </a:ln>
          </p:spPr>
          <p:txBody>
            <a:bodyPr/>
            <a:lstStyle/>
            <a:p>
              <a:pPr>
                <a:defRPr/>
              </a:pPr>
              <a:endParaRPr lang="cs-CZ" sz="1800" b="0">
                <a:solidFill>
                  <a:schemeClr val="accent2"/>
                </a:solidFill>
              </a:endParaRPr>
            </a:p>
          </p:txBody>
        </p:sp>
        <p:sp>
          <p:nvSpPr>
            <p:cNvPr id="33805" name="Rectangle 13"/>
            <p:cNvSpPr>
              <a:spLocks noChangeArrowheads="1"/>
            </p:cNvSpPr>
            <p:nvPr/>
          </p:nvSpPr>
          <p:spPr bwMode="auto">
            <a:xfrm>
              <a:off x="173" y="258"/>
              <a:ext cx="86" cy="86"/>
            </a:xfrm>
            <a:prstGeom prst="rect">
              <a:avLst/>
            </a:prstGeom>
            <a:solidFill>
              <a:schemeClr val="accent2"/>
            </a:solidFill>
            <a:ln w="9525">
              <a:noFill/>
              <a:miter lim="800000"/>
              <a:headEnd/>
              <a:tailEnd/>
            </a:ln>
          </p:spPr>
          <p:txBody>
            <a:bodyPr/>
            <a:lstStyle/>
            <a:p>
              <a:pPr>
                <a:defRPr/>
              </a:pPr>
              <a:endParaRPr lang="cs-CZ" sz="1800" b="0">
                <a:solidFill>
                  <a:schemeClr val="accent2"/>
                </a:solidFill>
              </a:endParaRPr>
            </a:p>
          </p:txBody>
        </p:sp>
      </p:grpSp>
      <p:sp>
        <p:nvSpPr>
          <p:cNvPr id="1029" name="Rectangle 14"/>
          <p:cNvSpPr>
            <a:spLocks noGrp="1" noChangeArrowheads="1"/>
          </p:cNvSpPr>
          <p:nvPr>
            <p:ph type="title"/>
          </p:nvPr>
        </p:nvSpPr>
        <p:spPr bwMode="auto">
          <a:xfrm>
            <a:off x="457200" y="457200"/>
            <a:ext cx="8229600" cy="13716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030" name="Rectangle 15"/>
          <p:cNvSpPr>
            <a:spLocks noGrp="1" noChangeArrowheads="1"/>
          </p:cNvSpPr>
          <p:nvPr>
            <p:ph type="body" idx="1"/>
          </p:nvPr>
        </p:nvSpPr>
        <p:spPr bwMode="auto">
          <a:xfrm>
            <a:off x="457200" y="1981200"/>
            <a:ext cx="8229600" cy="3886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33808" name="Rectangle 16"/>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b="0"/>
            </a:lvl1pPr>
          </a:lstStyle>
          <a:p>
            <a:pPr>
              <a:defRPr/>
            </a:pPr>
            <a:fld id="{E3DA8B9B-E8B9-4230-9F1A-574DCDB85797}" type="datetimeFigureOut">
              <a:rPr lang="cs-CZ"/>
              <a:pPr>
                <a:defRPr/>
              </a:pPr>
              <a:t>11.2.2013</a:t>
            </a:fld>
            <a:endParaRPr lang="cs-CZ"/>
          </a:p>
        </p:txBody>
      </p:sp>
    </p:spTree>
  </p:cSld>
  <p:clrMap bg1="lt1" tx1="dk1" bg2="lt2" tx2="dk2" accent1="accent1" accent2="accent2" accent3="accent3" accent4="accent4" accent5="accent5" accent6="accent6" hlink="hlink" folHlink="folHlink"/>
  <p:sldLayoutIdLst>
    <p:sldLayoutId id="2147483667" r:id="rId1"/>
    <p:sldLayoutId id="2147483666" r:id="rId2"/>
    <p:sldLayoutId id="2147483665" r:id="rId3"/>
    <p:sldLayoutId id="2147483664" r:id="rId4"/>
    <p:sldLayoutId id="2147483663" r:id="rId5"/>
    <p:sldLayoutId id="2147483662" r:id="rId6"/>
    <p:sldLayoutId id="2147483661" r:id="rId7"/>
    <p:sldLayoutId id="2147483660" r:id="rId8"/>
    <p:sldLayoutId id="2147483659" r:id="rId9"/>
    <p:sldLayoutId id="2147483658" r:id="rId10"/>
    <p:sldLayoutId id="2147483657" r:id="rId11"/>
  </p:sldLayoutIdLst>
  <p:txStyles>
    <p:titleStyle>
      <a:lvl1pPr algn="l" rtl="0" eaLnBrk="0" fontAlgn="base" hangingPunct="0">
        <a:spcBef>
          <a:spcPct val="0"/>
        </a:spcBef>
        <a:spcAft>
          <a:spcPct val="0"/>
        </a:spcAft>
        <a:defRPr sz="4400">
          <a:solidFill>
            <a:schemeClr val="tx1"/>
          </a:solidFill>
          <a:latin typeface="+mj-lt"/>
          <a:ea typeface="+mj-ea"/>
          <a:cs typeface="+mj-cs"/>
        </a:defRPr>
      </a:lvl1pPr>
      <a:lvl2pPr algn="l" rtl="0" eaLnBrk="0" fontAlgn="base" hangingPunct="0">
        <a:spcBef>
          <a:spcPct val="0"/>
        </a:spcBef>
        <a:spcAft>
          <a:spcPct val="0"/>
        </a:spcAft>
        <a:defRPr sz="4400">
          <a:solidFill>
            <a:schemeClr val="tx1"/>
          </a:solidFill>
          <a:latin typeface="Arial" charset="0"/>
        </a:defRPr>
      </a:lvl2pPr>
      <a:lvl3pPr algn="l" rtl="0" eaLnBrk="0" fontAlgn="base" hangingPunct="0">
        <a:spcBef>
          <a:spcPct val="0"/>
        </a:spcBef>
        <a:spcAft>
          <a:spcPct val="0"/>
        </a:spcAft>
        <a:defRPr sz="4400">
          <a:solidFill>
            <a:schemeClr val="tx1"/>
          </a:solidFill>
          <a:latin typeface="Arial" charset="0"/>
        </a:defRPr>
      </a:lvl3pPr>
      <a:lvl4pPr algn="l" rtl="0" eaLnBrk="0" fontAlgn="base" hangingPunct="0">
        <a:spcBef>
          <a:spcPct val="0"/>
        </a:spcBef>
        <a:spcAft>
          <a:spcPct val="0"/>
        </a:spcAft>
        <a:defRPr sz="4400">
          <a:solidFill>
            <a:schemeClr val="tx1"/>
          </a:solidFill>
          <a:latin typeface="Arial" charset="0"/>
        </a:defRPr>
      </a:lvl4pPr>
      <a:lvl5pPr algn="l" rtl="0" eaLnBrk="0" fontAlgn="base" hangingPunct="0">
        <a:spcBef>
          <a:spcPct val="0"/>
        </a:spcBef>
        <a:spcAft>
          <a:spcPct val="0"/>
        </a:spcAft>
        <a:defRPr sz="4400">
          <a:solidFill>
            <a:schemeClr val="tx1"/>
          </a:solidFill>
          <a:latin typeface="Arial" charset="0"/>
        </a:defRPr>
      </a:lvl5pPr>
      <a:lvl6pPr marL="457200" algn="l" rtl="0" fontAlgn="base">
        <a:spcBef>
          <a:spcPct val="0"/>
        </a:spcBef>
        <a:spcAft>
          <a:spcPct val="0"/>
        </a:spcAft>
        <a:defRPr sz="4400">
          <a:solidFill>
            <a:schemeClr val="tx1"/>
          </a:solidFill>
          <a:latin typeface="Arial" charset="0"/>
        </a:defRPr>
      </a:lvl6pPr>
      <a:lvl7pPr marL="914400" algn="l" rtl="0" fontAlgn="base">
        <a:spcBef>
          <a:spcPct val="0"/>
        </a:spcBef>
        <a:spcAft>
          <a:spcPct val="0"/>
        </a:spcAft>
        <a:defRPr sz="4400">
          <a:solidFill>
            <a:schemeClr val="tx1"/>
          </a:solidFill>
          <a:latin typeface="Arial" charset="0"/>
        </a:defRPr>
      </a:lvl7pPr>
      <a:lvl8pPr marL="1371600" algn="l" rtl="0" fontAlgn="base">
        <a:spcBef>
          <a:spcPct val="0"/>
        </a:spcBef>
        <a:spcAft>
          <a:spcPct val="0"/>
        </a:spcAft>
        <a:defRPr sz="4400">
          <a:solidFill>
            <a:schemeClr val="tx1"/>
          </a:solidFill>
          <a:latin typeface="Arial" charset="0"/>
        </a:defRPr>
      </a:lvl8pPr>
      <a:lvl9pPr marL="1828800" algn="l" rtl="0" fontAlgn="base">
        <a:spcBef>
          <a:spcPct val="0"/>
        </a:spcBef>
        <a:spcAft>
          <a:spcPct val="0"/>
        </a:spcAft>
        <a:defRPr sz="4400">
          <a:solidFill>
            <a:schemeClr val="tx1"/>
          </a:solidFill>
          <a:latin typeface="Arial" charset="0"/>
        </a:defRPr>
      </a:lvl9pPr>
    </p:titleStyle>
    <p:bodyStyle>
      <a:lvl1pPr marL="342900" indent="-342900" algn="l" rtl="0" eaLnBrk="0" fontAlgn="base" hangingPunct="0">
        <a:spcBef>
          <a:spcPct val="20000"/>
        </a:spcBef>
        <a:spcAft>
          <a:spcPct val="0"/>
        </a:spcAft>
        <a:buClr>
          <a:schemeClr val="bg2"/>
        </a:buClr>
        <a:buSzPct val="75000"/>
        <a:buFont typeface="Wingdings" pitchFamily="2" charset="2"/>
        <a:buChar char="n"/>
        <a:defRPr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80000"/>
        <a:buFont typeface="Wingdings" pitchFamily="2" charset="2"/>
        <a:buChar char="¨"/>
        <a:defRPr sz="2800">
          <a:solidFill>
            <a:schemeClr val="tx1"/>
          </a:solidFill>
          <a:latin typeface="+mn-lt"/>
        </a:defRPr>
      </a:lvl2pPr>
      <a:lvl3pPr marL="1143000" indent="-228600" algn="l" rtl="0" eaLnBrk="0" fontAlgn="base" hangingPunct="0">
        <a:spcBef>
          <a:spcPct val="20000"/>
        </a:spcBef>
        <a:spcAft>
          <a:spcPct val="0"/>
        </a:spcAft>
        <a:buClr>
          <a:schemeClr val="bg2"/>
        </a:buClr>
        <a:buSzPct val="65000"/>
        <a:buFont typeface="Wingdings" pitchFamily="2" charset="2"/>
        <a:buChar char="n"/>
        <a:defRPr sz="2400">
          <a:solidFill>
            <a:schemeClr val="tx1"/>
          </a:solidFill>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
        <a:defRPr sz="2000">
          <a:solidFill>
            <a:schemeClr val="tx1"/>
          </a:solidFill>
          <a:latin typeface="+mn-lt"/>
        </a:defRPr>
      </a:lvl4pPr>
      <a:lvl5pPr marL="2057400" indent="-228600" algn="l" rtl="0" eaLnBrk="0" fontAlgn="base" hangingPunct="0">
        <a:spcBef>
          <a:spcPct val="20000"/>
        </a:spcBef>
        <a:spcAft>
          <a:spcPct val="0"/>
        </a:spcAft>
        <a:buClr>
          <a:schemeClr val="bg2"/>
        </a:buClr>
        <a:buFont typeface="Wingdings" pitchFamily="2" charset="2"/>
        <a:buChar char="§"/>
        <a:defRPr sz="2000">
          <a:solidFill>
            <a:schemeClr val="tx1"/>
          </a:solidFill>
          <a:latin typeface="+mn-lt"/>
        </a:defRPr>
      </a:lvl5pPr>
      <a:lvl6pPr marL="2514600" indent="-228600" algn="l" rtl="0" fontAlgn="base">
        <a:spcBef>
          <a:spcPct val="20000"/>
        </a:spcBef>
        <a:spcAft>
          <a:spcPct val="0"/>
        </a:spcAft>
        <a:buClr>
          <a:schemeClr val="bg2"/>
        </a:buClr>
        <a:buFont typeface="Wingdings" pitchFamily="2" charset="2"/>
        <a:buChar char="§"/>
        <a:defRPr sz="2000">
          <a:solidFill>
            <a:schemeClr val="tx1"/>
          </a:solidFill>
          <a:latin typeface="+mn-lt"/>
        </a:defRPr>
      </a:lvl6pPr>
      <a:lvl7pPr marL="2971800" indent="-228600" algn="l" rtl="0" fontAlgn="base">
        <a:spcBef>
          <a:spcPct val="20000"/>
        </a:spcBef>
        <a:spcAft>
          <a:spcPct val="0"/>
        </a:spcAft>
        <a:buClr>
          <a:schemeClr val="bg2"/>
        </a:buClr>
        <a:buFont typeface="Wingdings" pitchFamily="2" charset="2"/>
        <a:buChar char="§"/>
        <a:defRPr sz="2000">
          <a:solidFill>
            <a:schemeClr val="tx1"/>
          </a:solidFill>
          <a:latin typeface="+mn-lt"/>
        </a:defRPr>
      </a:lvl7pPr>
      <a:lvl8pPr marL="3429000" indent="-228600" algn="l" rtl="0" fontAlgn="base">
        <a:spcBef>
          <a:spcPct val="20000"/>
        </a:spcBef>
        <a:spcAft>
          <a:spcPct val="0"/>
        </a:spcAft>
        <a:buClr>
          <a:schemeClr val="bg2"/>
        </a:buClr>
        <a:buFont typeface="Wingdings" pitchFamily="2" charset="2"/>
        <a:buChar char="§"/>
        <a:defRPr sz="2000">
          <a:solidFill>
            <a:schemeClr val="tx1"/>
          </a:solidFill>
          <a:latin typeface="+mn-lt"/>
        </a:defRPr>
      </a:lvl8pPr>
      <a:lvl9pPr marL="3886200" indent="-228600" algn="l" rtl="0" fontAlgn="base">
        <a:spcBef>
          <a:spcPct val="20000"/>
        </a:spcBef>
        <a:spcAft>
          <a:spcPct val="0"/>
        </a:spcAft>
        <a:buClr>
          <a:schemeClr val="bg2"/>
        </a:buClr>
        <a:buFont typeface="Wingdings" pitchFamily="2" charset="2"/>
        <a:buChar char="§"/>
        <a:defRPr sz="2000">
          <a:solidFill>
            <a:schemeClr val="tx1"/>
          </a:solidFill>
          <a:latin typeface="+mn-lt"/>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23.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4.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Obdélník 9"/>
          <p:cNvSpPr/>
          <p:nvPr/>
        </p:nvSpPr>
        <p:spPr>
          <a:xfrm>
            <a:off x="0" y="0"/>
            <a:ext cx="9144000" cy="1196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sz="1800" b="0"/>
          </a:p>
        </p:txBody>
      </p:sp>
      <p:pic>
        <p:nvPicPr>
          <p:cNvPr id="13337" name="Picture 30" descr="logolinkI_bar"/>
          <p:cNvPicPr>
            <a:picLocks noChangeAspect="1" noChangeArrowheads="1"/>
          </p:cNvPicPr>
          <p:nvPr/>
        </p:nvPicPr>
        <p:blipFill>
          <a:blip r:embed="rId2"/>
          <a:srcRect/>
          <a:stretch>
            <a:fillRect/>
          </a:stretch>
        </p:blipFill>
        <p:spPr bwMode="auto">
          <a:xfrm>
            <a:off x="2770188" y="0"/>
            <a:ext cx="3744912" cy="1071563"/>
          </a:xfrm>
          <a:prstGeom prst="rect">
            <a:avLst/>
          </a:prstGeom>
          <a:noFill/>
          <a:ln w="9525">
            <a:noFill/>
            <a:miter lim="800000"/>
            <a:headEnd/>
            <a:tailEnd/>
          </a:ln>
        </p:spPr>
      </p:pic>
      <p:sp>
        <p:nvSpPr>
          <p:cNvPr id="13338" name="Text Box 43"/>
          <p:cNvSpPr txBox="1">
            <a:spLocks noChangeArrowheads="1"/>
          </p:cNvSpPr>
          <p:nvPr/>
        </p:nvSpPr>
        <p:spPr bwMode="auto">
          <a:xfrm>
            <a:off x="468313" y="5876925"/>
            <a:ext cx="8348662" cy="646113"/>
          </a:xfrm>
          <a:prstGeom prst="rect">
            <a:avLst/>
          </a:prstGeom>
          <a:noFill/>
          <a:ln w="9525">
            <a:noFill/>
            <a:miter lim="800000"/>
            <a:headEnd/>
            <a:tailEnd/>
          </a:ln>
        </p:spPr>
        <p:txBody>
          <a:bodyPr>
            <a:spAutoFit/>
          </a:bodyPr>
          <a:lstStyle/>
          <a:p>
            <a:pPr algn="ctr">
              <a:spcBef>
                <a:spcPct val="50000"/>
              </a:spcBef>
            </a:pPr>
            <a:r>
              <a:rPr lang="cs-CZ" sz="1800" b="0" i="1">
                <a:cs typeface="Arial" charset="0"/>
              </a:rPr>
              <a:t>Uvedení autoři, není-li uvedeno jinak, jsou autory tohoto výukového materiálu a všech jeho částí. Tento projekt je spolufinancován ESF a státním rozpočtem ČR.</a:t>
            </a:r>
          </a:p>
        </p:txBody>
      </p:sp>
      <p:graphicFrame>
        <p:nvGraphicFramePr>
          <p:cNvPr id="13340" name="Group 28"/>
          <p:cNvGraphicFramePr>
            <a:graphicFrameLocks noGrp="1"/>
          </p:cNvGraphicFramePr>
          <p:nvPr/>
        </p:nvGraphicFramePr>
        <p:xfrm>
          <a:off x="900113" y="1484313"/>
          <a:ext cx="7488237" cy="3713234"/>
        </p:xfrm>
        <a:graphic>
          <a:graphicData uri="http://schemas.openxmlformats.org/drawingml/2006/table">
            <a:tbl>
              <a:tblPr/>
              <a:tblGrid>
                <a:gridCol w="2663825"/>
                <a:gridCol w="4824412"/>
              </a:tblGrid>
              <a:tr h="45085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400" b="0" i="1" u="none" strike="noStrike" cap="none" normalizeH="0" baseline="0" smtClean="0">
                          <a:ln>
                            <a:noFill/>
                          </a:ln>
                          <a:solidFill>
                            <a:schemeClr val="tx1"/>
                          </a:solidFill>
                          <a:effectLst/>
                          <a:latin typeface="Arial" charset="0"/>
                          <a:cs typeface="Arial" charset="0"/>
                        </a:rPr>
                        <a:t>Název SŠ:</a:t>
                      </a:r>
                    </a:p>
                  </a:txBody>
                  <a:tcPr marL="91437" marR="91437" marT="45673" marB="4567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400" b="1" i="0" u="none" strike="noStrike" cap="none" normalizeH="0" baseline="0" smtClean="0">
                          <a:ln>
                            <a:noFill/>
                          </a:ln>
                          <a:solidFill>
                            <a:schemeClr val="tx1"/>
                          </a:solidFill>
                          <a:effectLst/>
                          <a:latin typeface="Arial" charset="0"/>
                          <a:cs typeface="Arial" charset="0"/>
                        </a:rPr>
                        <a:t>SOU Uherský Brod</a:t>
                      </a:r>
                    </a:p>
                  </a:txBody>
                  <a:tcPr marL="91437" marR="91437" marT="45673" marB="4567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2545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400" b="0" i="1" u="none" strike="noStrike" cap="none" normalizeH="0" baseline="0" smtClean="0">
                          <a:ln>
                            <a:noFill/>
                          </a:ln>
                          <a:solidFill>
                            <a:schemeClr val="tx1"/>
                          </a:solidFill>
                          <a:effectLst/>
                          <a:latin typeface="Arial" charset="0"/>
                          <a:cs typeface="Arial" charset="0"/>
                        </a:rPr>
                        <a:t>Autor:</a:t>
                      </a:r>
                    </a:p>
                  </a:txBody>
                  <a:tcPr marL="91437" marR="91437" marT="45673" marB="4567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400" b="1" i="0" u="none" strike="noStrike" cap="none" normalizeH="0" baseline="0" smtClean="0">
                          <a:ln>
                            <a:noFill/>
                          </a:ln>
                          <a:solidFill>
                            <a:schemeClr val="tx1"/>
                          </a:solidFill>
                          <a:effectLst/>
                          <a:latin typeface="Arial" charset="0"/>
                          <a:cs typeface="Arial" charset="0"/>
                        </a:rPr>
                        <a:t>Ing. Pavel Skopal</a:t>
                      </a:r>
                    </a:p>
                  </a:txBody>
                  <a:tcPr marL="91437" marR="91437" marT="45673" marB="4567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58825">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400" b="0" i="1" u="none" strike="noStrike" cap="none" normalizeH="0" baseline="0" smtClean="0">
                          <a:ln>
                            <a:noFill/>
                          </a:ln>
                          <a:solidFill>
                            <a:schemeClr val="tx1"/>
                          </a:solidFill>
                          <a:effectLst/>
                          <a:latin typeface="Arial" charset="0"/>
                          <a:cs typeface="Arial" charset="0"/>
                        </a:rPr>
                        <a:t>Název prezentace (DUMu):</a:t>
                      </a:r>
                      <a:endParaRPr kumimoji="0" lang="cs-CZ" sz="2200" b="0" i="1" u="none" strike="noStrike" cap="none" normalizeH="0" baseline="0" smtClean="0">
                        <a:ln>
                          <a:noFill/>
                        </a:ln>
                        <a:solidFill>
                          <a:schemeClr val="tx1"/>
                        </a:solidFill>
                        <a:effectLst/>
                        <a:latin typeface="Arial" charset="0"/>
                        <a:cs typeface="Arial" charset="0"/>
                      </a:endParaRPr>
                    </a:p>
                  </a:txBody>
                  <a:tcPr marL="91437" marR="91437" marT="45673" marB="4567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400" b="1" i="0" u="none" strike="noStrike" cap="none" normalizeH="0" baseline="0" smtClean="0">
                          <a:ln>
                            <a:noFill/>
                          </a:ln>
                          <a:solidFill>
                            <a:schemeClr val="tx1"/>
                          </a:solidFill>
                          <a:effectLst/>
                          <a:latin typeface="Arial" charset="0"/>
                          <a:cs typeface="Arial" charset="0"/>
                        </a:rPr>
                        <a:t>Letničky vysévané na stanoviště (H-X)</a:t>
                      </a:r>
                    </a:p>
                  </a:txBody>
                  <a:tcPr marL="91437" marR="91437" marT="45673" marB="4567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04838">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400" b="0" i="1" u="none" strike="noStrike" cap="none" normalizeH="0" baseline="0" smtClean="0">
                          <a:ln>
                            <a:noFill/>
                          </a:ln>
                          <a:solidFill>
                            <a:schemeClr val="tx1"/>
                          </a:solidFill>
                          <a:effectLst/>
                          <a:latin typeface="Arial" charset="0"/>
                          <a:cs typeface="Arial" charset="0"/>
                        </a:rPr>
                        <a:t>Tématická oblast:</a:t>
                      </a:r>
                    </a:p>
                  </a:txBody>
                  <a:tcPr marL="91437" marR="91437" marT="45673" marB="4567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400" b="1" i="0" u="none" strike="noStrike" cap="none" normalizeH="0" baseline="0" smtClean="0">
                          <a:ln>
                            <a:noFill/>
                          </a:ln>
                          <a:solidFill>
                            <a:schemeClr val="tx1"/>
                          </a:solidFill>
                          <a:effectLst/>
                          <a:latin typeface="Arial" charset="0"/>
                          <a:cs typeface="Arial" charset="0"/>
                        </a:rPr>
                        <a:t>Pěstování letniček a dvouletek </a:t>
                      </a:r>
                    </a:p>
                  </a:txBody>
                  <a:tcPr marL="91437" marR="91437" marT="45673" marB="4567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23863">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400" b="0" i="1" u="none" strike="noStrike" cap="none" normalizeH="0" baseline="0" smtClean="0">
                          <a:ln>
                            <a:noFill/>
                          </a:ln>
                          <a:solidFill>
                            <a:schemeClr val="tx1"/>
                          </a:solidFill>
                          <a:effectLst/>
                          <a:latin typeface="Arial" charset="0"/>
                          <a:cs typeface="Arial" charset="0"/>
                        </a:rPr>
                        <a:t>Ročník:</a:t>
                      </a:r>
                    </a:p>
                  </a:txBody>
                  <a:tcPr marL="91437" marR="91437" marT="45673" marB="4567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400" b="1" i="0" u="none" strike="noStrike" cap="none" normalizeH="0" baseline="0" smtClean="0">
                          <a:ln>
                            <a:noFill/>
                          </a:ln>
                          <a:solidFill>
                            <a:schemeClr val="tx1"/>
                          </a:solidFill>
                          <a:effectLst/>
                          <a:latin typeface="Arial" charset="0"/>
                          <a:cs typeface="Arial" charset="0"/>
                        </a:rPr>
                        <a:t>1. ročník</a:t>
                      </a:r>
                    </a:p>
                  </a:txBody>
                  <a:tcPr marL="91437" marR="91437" marT="45673" marB="4567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2545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400" b="0" i="1" u="none" strike="noStrike" cap="none" normalizeH="0" baseline="0" smtClean="0">
                          <a:ln>
                            <a:noFill/>
                          </a:ln>
                          <a:solidFill>
                            <a:schemeClr val="tx1"/>
                          </a:solidFill>
                          <a:effectLst/>
                          <a:latin typeface="Arial" charset="0"/>
                          <a:cs typeface="Arial" charset="0"/>
                        </a:rPr>
                        <a:t>Číslo projektu:</a:t>
                      </a:r>
                    </a:p>
                  </a:txBody>
                  <a:tcPr marL="91437" marR="91437" marT="45673" marB="4567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400" b="1" i="0" u="none" strike="noStrike" cap="none" normalizeH="0" baseline="0" smtClean="0">
                          <a:ln>
                            <a:noFill/>
                          </a:ln>
                          <a:solidFill>
                            <a:schemeClr val="tx1"/>
                          </a:solidFill>
                          <a:effectLst/>
                          <a:latin typeface="Arial" charset="0"/>
                          <a:cs typeface="Arial" charset="0"/>
                        </a:rPr>
                        <a:t>CZ.1.07/1.5.00/34.0369</a:t>
                      </a:r>
                    </a:p>
                  </a:txBody>
                  <a:tcPr marL="91437" marR="91437" marT="45673" marB="4567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23863">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400" b="0" i="1" u="none" strike="noStrike" cap="none" normalizeH="0" baseline="0" smtClean="0">
                          <a:ln>
                            <a:noFill/>
                          </a:ln>
                          <a:solidFill>
                            <a:schemeClr val="tx1"/>
                          </a:solidFill>
                          <a:effectLst/>
                          <a:latin typeface="Arial" charset="0"/>
                          <a:cs typeface="Arial" charset="0"/>
                        </a:rPr>
                        <a:t>Datum vzniku:</a:t>
                      </a:r>
                    </a:p>
                  </a:txBody>
                  <a:tcPr marL="91437" marR="91437" marT="45673" marB="4567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400" b="1" i="0" u="none" strike="noStrike" cap="none" normalizeH="0" baseline="0" smtClean="0">
                          <a:ln>
                            <a:noFill/>
                          </a:ln>
                          <a:solidFill>
                            <a:schemeClr val="tx1"/>
                          </a:solidFill>
                          <a:effectLst/>
                          <a:latin typeface="Arial" charset="0"/>
                          <a:cs typeface="Arial" charset="0"/>
                        </a:rPr>
                        <a:t>říjen 2012 </a:t>
                      </a:r>
                    </a:p>
                  </a:txBody>
                  <a:tcPr marL="91437" marR="91437" marT="45673" marB="4567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p:cNvSpPr>
            <a:spLocks noGrp="1"/>
          </p:cNvSpPr>
          <p:nvPr>
            <p:ph type="title" idx="4294967295"/>
          </p:nvPr>
        </p:nvSpPr>
        <p:spPr/>
        <p:txBody>
          <a:bodyPr/>
          <a:lstStyle/>
          <a:p>
            <a:pPr eaLnBrk="1" hangingPunct="1"/>
            <a:r>
              <a:rPr lang="cs-CZ" sz="4200" b="1" smtClean="0"/>
              <a:t>ANOTACE</a:t>
            </a:r>
          </a:p>
        </p:txBody>
      </p:sp>
      <p:sp>
        <p:nvSpPr>
          <p:cNvPr id="14338" name="Rectangle 3"/>
          <p:cNvSpPr>
            <a:spLocks noGrp="1"/>
          </p:cNvSpPr>
          <p:nvPr>
            <p:ph type="body" idx="4294967295"/>
          </p:nvPr>
        </p:nvSpPr>
        <p:spPr>
          <a:xfrm>
            <a:off x="457200" y="1981200"/>
            <a:ext cx="8229600" cy="4471988"/>
          </a:xfrm>
        </p:spPr>
        <p:txBody>
          <a:bodyPr/>
          <a:lstStyle/>
          <a:p>
            <a:pPr eaLnBrk="1" hangingPunct="1"/>
            <a:r>
              <a:rPr lang="cs-CZ" sz="2400" smtClean="0"/>
              <a:t>Záměrem této sady výukových materiálů s názvem </a:t>
            </a:r>
            <a:r>
              <a:rPr lang="cs-CZ" sz="2400" b="1" smtClean="0"/>
              <a:t>Pěstování letniček a dvouletek </a:t>
            </a:r>
            <a:r>
              <a:rPr lang="cs-CZ" sz="2400" smtClean="0"/>
              <a:t>je seznámit žáky se základními druhy letniček a dvouletek, které se nejběžněji pěstují, nebo se kterými se žáci budou setkávat na odborném výcviku i ve své budoucí profesi.</a:t>
            </a:r>
          </a:p>
          <a:p>
            <a:pPr eaLnBrk="1" hangingPunct="1"/>
            <a:r>
              <a:rPr lang="cs-CZ" sz="2400" smtClean="0"/>
              <a:t>Jednotlivé DUMy (prezentace) v této sadě popíší postupně druhy letniček a dvouletek, které jsou probírány v předmětu Květinářství na naší SŠ.</a:t>
            </a:r>
          </a:p>
          <a:p>
            <a:pPr eaLnBrk="1" hangingPunct="1"/>
            <a:r>
              <a:rPr lang="cs-CZ" sz="2400" smtClean="0"/>
              <a:t>Konkrétně je tato prezentace zaměřena na </a:t>
            </a:r>
            <a:r>
              <a:rPr lang="cs-CZ" sz="2400" b="1" smtClean="0"/>
              <a:t>Letničky vysévané na stanoviště</a:t>
            </a:r>
            <a:r>
              <a:rPr lang="cs-CZ" sz="2400" smtClean="0"/>
              <a:t> (abecedně podle latinských názvů pod písmenem H - X)</a:t>
            </a:r>
            <a:endParaRPr lang="cs-CZ" sz="2400" b="1" smtClean="0"/>
          </a:p>
        </p:txBody>
      </p:sp>
    </p:spTree>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idx="4294967295"/>
          </p:nvPr>
        </p:nvSpPr>
        <p:spPr>
          <a:xfrm>
            <a:off x="684213" y="1484313"/>
            <a:ext cx="7724775" cy="4268787"/>
          </a:xfrm>
        </p:spPr>
        <p:txBody>
          <a:bodyPr/>
          <a:lstStyle/>
          <a:p>
            <a:pPr algn="ctr" eaLnBrk="1" hangingPunct="1">
              <a:buFont typeface="Wingdings" pitchFamily="2" charset="2"/>
              <a:buNone/>
            </a:pPr>
            <a:r>
              <a:rPr lang="cs-CZ" sz="7200" smtClean="0"/>
              <a:t> </a:t>
            </a:r>
            <a:r>
              <a:rPr lang="cs-CZ" sz="7200" b="1" smtClean="0"/>
              <a:t>LETNIČKY VYSÉVANÉ </a:t>
            </a:r>
          </a:p>
          <a:p>
            <a:pPr algn="ctr" eaLnBrk="1" hangingPunct="1">
              <a:buFont typeface="Wingdings" pitchFamily="2" charset="2"/>
              <a:buNone/>
            </a:pPr>
            <a:r>
              <a:rPr lang="cs-CZ" sz="7200" b="1" smtClean="0"/>
              <a:t>NA STANOVIŠTĚ</a:t>
            </a:r>
            <a:r>
              <a:rPr lang="cs-CZ" sz="7500" smtClean="0"/>
              <a:t> </a:t>
            </a:r>
            <a:r>
              <a:rPr lang="cs-CZ" sz="3400" smtClean="0"/>
              <a:t>(H - X)</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2"/>
          <p:cNvSpPr>
            <a:spLocks noGrp="1" noChangeArrowheads="1"/>
          </p:cNvSpPr>
          <p:nvPr>
            <p:ph type="title"/>
          </p:nvPr>
        </p:nvSpPr>
        <p:spPr>
          <a:xfrm>
            <a:off x="457200" y="457200"/>
            <a:ext cx="8229600" cy="668338"/>
          </a:xfrm>
        </p:spPr>
        <p:txBody>
          <a:bodyPr/>
          <a:lstStyle/>
          <a:p>
            <a:r>
              <a:rPr lang="cs-CZ" sz="3600" b="1" smtClean="0"/>
              <a:t>PĚSTEBNÍ POSTUP</a:t>
            </a:r>
          </a:p>
        </p:txBody>
      </p:sp>
      <p:sp>
        <p:nvSpPr>
          <p:cNvPr id="16386" name="Rectangle 3"/>
          <p:cNvSpPr>
            <a:spLocks noGrp="1" noChangeArrowheads="1"/>
          </p:cNvSpPr>
          <p:nvPr>
            <p:ph type="body" idx="1"/>
          </p:nvPr>
        </p:nvSpPr>
        <p:spPr>
          <a:xfrm>
            <a:off x="457200" y="1125538"/>
            <a:ext cx="8229600" cy="4741862"/>
          </a:xfrm>
        </p:spPr>
        <p:txBody>
          <a:bodyPr/>
          <a:lstStyle/>
          <a:p>
            <a:r>
              <a:rPr lang="cs-CZ" sz="2800" smtClean="0"/>
              <a:t>Přímo na záhony se vysévají nenáročné druhy, které se rychle vyvíjejí</a:t>
            </a:r>
          </a:p>
          <a:p>
            <a:r>
              <a:rPr lang="cs-CZ" sz="2800" smtClean="0"/>
              <a:t>Také se vysévají druhy, které mají dlouhé kůlové kořeny, díky kterým hůře snáší přesazování</a:t>
            </a:r>
          </a:p>
          <a:p>
            <a:r>
              <a:rPr lang="cs-CZ" sz="2800" smtClean="0"/>
              <a:t>Termín výsevu závisí na odolnosti jednotlivých druhů k nízkým teplotám. Odolné druhy (např. Lathyrus, Calendula) se vysévají hned jakmile to půdní podmínky dovolí, jiné až tehdy, aby vyklíčily po 20. květnu (např. Amaranthus caudatus)</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Nadpis 1"/>
          <p:cNvSpPr>
            <a:spLocks noGrp="1"/>
          </p:cNvSpPr>
          <p:nvPr>
            <p:ph type="title"/>
          </p:nvPr>
        </p:nvSpPr>
        <p:spPr/>
        <p:txBody>
          <a:bodyPr/>
          <a:lstStyle/>
          <a:p>
            <a:r>
              <a:rPr lang="cs-CZ" b="1" smtClean="0"/>
              <a:t>HELIANTHUS  ANNUUS  SLUNEČNICE  ROČNÍ</a:t>
            </a:r>
          </a:p>
        </p:txBody>
      </p:sp>
      <p:sp>
        <p:nvSpPr>
          <p:cNvPr id="17410" name="Zástupný symbol pro obsah 2"/>
          <p:cNvSpPr>
            <a:spLocks noGrp="1"/>
          </p:cNvSpPr>
          <p:nvPr>
            <p:ph sz="half" idx="1"/>
          </p:nvPr>
        </p:nvSpPr>
        <p:spPr/>
        <p:txBody>
          <a:bodyPr/>
          <a:lstStyle/>
          <a:p>
            <a:pPr marL="0" indent="0" eaLnBrk="1" hangingPunct="1">
              <a:buFont typeface="Wingdings" pitchFamily="2" charset="2"/>
              <a:buNone/>
            </a:pPr>
            <a:r>
              <a:rPr lang="cs-CZ" sz="3600" b="1" u="sng" smtClean="0"/>
              <a:t>ČELEĎ</a:t>
            </a:r>
            <a:r>
              <a:rPr lang="cs-CZ" sz="3600" b="1" smtClean="0"/>
              <a:t>:</a:t>
            </a:r>
          </a:p>
          <a:p>
            <a:pPr marL="0" indent="0" eaLnBrk="1" hangingPunct="1">
              <a:buFont typeface="Wingdings" pitchFamily="2" charset="2"/>
              <a:buNone/>
            </a:pPr>
            <a:r>
              <a:rPr lang="cs-CZ" sz="3600" smtClean="0"/>
              <a:t>Asteraceae hvězdnicovité</a:t>
            </a:r>
          </a:p>
          <a:p>
            <a:pPr marL="0" indent="0" eaLnBrk="1" hangingPunct="1">
              <a:buFont typeface="Wingdings" pitchFamily="2" charset="2"/>
              <a:buNone/>
            </a:pPr>
            <a:r>
              <a:rPr lang="cs-CZ" sz="3600" b="1" u="sng" smtClean="0"/>
              <a:t>PŮVOD:</a:t>
            </a:r>
          </a:p>
          <a:p>
            <a:pPr marL="0" indent="0" eaLnBrk="1" hangingPunct="1">
              <a:buFont typeface="Wingdings" pitchFamily="2" charset="2"/>
              <a:buNone/>
            </a:pPr>
            <a:r>
              <a:rPr lang="cs-CZ" sz="3600" smtClean="0"/>
              <a:t>Severní Amerika</a:t>
            </a:r>
          </a:p>
        </p:txBody>
      </p:sp>
      <p:pic>
        <p:nvPicPr>
          <p:cNvPr id="17411" name="Picture 5" descr="5"/>
          <p:cNvPicPr>
            <a:picLocks noGrp="1" noChangeAspect="1" noChangeArrowheads="1"/>
          </p:cNvPicPr>
          <p:nvPr>
            <p:ph sz="half" idx="4294967295"/>
          </p:nvPr>
        </p:nvPicPr>
        <p:blipFill>
          <a:blip r:embed="rId2"/>
          <a:srcRect l="9088" r="1503"/>
          <a:stretch>
            <a:fillRect/>
          </a:stretch>
        </p:blipFill>
        <p:spPr>
          <a:xfrm>
            <a:off x="4067175" y="2257425"/>
            <a:ext cx="4824413" cy="4381500"/>
          </a:xfrm>
        </p:spPr>
      </p:pic>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Nadpis 1"/>
          <p:cNvSpPr>
            <a:spLocks noGrp="1"/>
          </p:cNvSpPr>
          <p:nvPr>
            <p:ph type="title"/>
          </p:nvPr>
        </p:nvSpPr>
        <p:spPr>
          <a:xfrm>
            <a:off x="457200" y="457200"/>
            <a:ext cx="8507413" cy="1747838"/>
          </a:xfrm>
        </p:spPr>
        <p:txBody>
          <a:bodyPr/>
          <a:lstStyle/>
          <a:p>
            <a:pPr eaLnBrk="1" hangingPunct="1"/>
            <a:r>
              <a:rPr lang="cs-CZ" sz="2400" b="1" u="sng" smtClean="0"/>
              <a:t>POPIS:</a:t>
            </a:r>
            <a:r>
              <a:rPr lang="cs-CZ" sz="2400" smtClean="0"/>
              <a:t/>
            </a:r>
            <a:br>
              <a:rPr lang="cs-CZ" sz="2400" smtClean="0"/>
            </a:br>
            <a:r>
              <a:rPr lang="cs-CZ" sz="2400" smtClean="0"/>
              <a:t>výška 30 – 300 cm, celá rostlina je drsně chlupatá, střídavé, srdčité až trojúhelníkovité listy, květní úbory až 30 cm velké, okrajové jazykovité žluté, oranžové, bílé, červené, hnědé, trubkovité středové černé, po rozkvětu žluté</a:t>
            </a:r>
          </a:p>
        </p:txBody>
      </p:sp>
      <p:pic>
        <p:nvPicPr>
          <p:cNvPr id="18434" name="Picture 5" descr="3"/>
          <p:cNvPicPr>
            <a:picLocks noGrp="1" noChangeAspect="1" noChangeArrowheads="1"/>
          </p:cNvPicPr>
          <p:nvPr>
            <p:ph sz="half" idx="4294967295"/>
          </p:nvPr>
        </p:nvPicPr>
        <p:blipFill>
          <a:blip r:embed="rId2"/>
          <a:srcRect/>
          <a:stretch>
            <a:fillRect/>
          </a:stretch>
        </p:blipFill>
        <p:spPr>
          <a:xfrm>
            <a:off x="250825" y="2349500"/>
            <a:ext cx="4090988" cy="4229100"/>
          </a:xfrm>
        </p:spPr>
      </p:pic>
      <p:pic>
        <p:nvPicPr>
          <p:cNvPr id="18435" name="Picture 6" descr="2"/>
          <p:cNvPicPr>
            <a:picLocks noGrp="1" noChangeAspect="1" noChangeArrowheads="1"/>
          </p:cNvPicPr>
          <p:nvPr>
            <p:ph sz="half" idx="4294967295"/>
          </p:nvPr>
        </p:nvPicPr>
        <p:blipFill>
          <a:blip r:embed="rId3"/>
          <a:srcRect/>
          <a:stretch>
            <a:fillRect/>
          </a:stretch>
        </p:blipFill>
        <p:spPr>
          <a:xfrm>
            <a:off x="4643438" y="2347913"/>
            <a:ext cx="4246562" cy="4246562"/>
          </a:xfrm>
        </p:spPr>
      </p:pic>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Nadpis 1"/>
          <p:cNvSpPr>
            <a:spLocks noGrp="1"/>
          </p:cNvSpPr>
          <p:nvPr>
            <p:ph type="title"/>
          </p:nvPr>
        </p:nvSpPr>
        <p:spPr>
          <a:xfrm>
            <a:off x="457200" y="457200"/>
            <a:ext cx="8229600" cy="1747838"/>
          </a:xfrm>
        </p:spPr>
        <p:txBody>
          <a:bodyPr/>
          <a:lstStyle/>
          <a:p>
            <a:pPr eaLnBrk="1" hangingPunct="1"/>
            <a:r>
              <a:rPr lang="cs-CZ" sz="2400" b="1" u="sng" smtClean="0"/>
              <a:t>NÁROKY:</a:t>
            </a:r>
            <a:br>
              <a:rPr lang="cs-CZ" sz="2400" b="1" u="sng" smtClean="0"/>
            </a:br>
            <a:r>
              <a:rPr lang="cs-CZ" sz="2400" smtClean="0"/>
              <a:t>slunné stanoviště, živná půda, dostatečně vlhká, vysoké rostliny vyžadují oporu, lze ji i předpěstovat ve skleníku</a:t>
            </a:r>
            <a:br>
              <a:rPr lang="cs-CZ" sz="2400" smtClean="0"/>
            </a:br>
            <a:r>
              <a:rPr lang="cs-CZ" sz="2400" b="1" u="sng" smtClean="0"/>
              <a:t>POUŽITÍ:</a:t>
            </a:r>
            <a:br>
              <a:rPr lang="cs-CZ" sz="2400" b="1" u="sng" smtClean="0"/>
            </a:br>
            <a:r>
              <a:rPr lang="cs-CZ" sz="2400" smtClean="0"/>
              <a:t>na záhony, do nádob, k řezu i sušení</a:t>
            </a:r>
          </a:p>
        </p:txBody>
      </p:sp>
      <p:pic>
        <p:nvPicPr>
          <p:cNvPr id="19458" name="Picture 5" descr="4"/>
          <p:cNvPicPr>
            <a:picLocks noGrp="1" noChangeAspect="1" noChangeArrowheads="1"/>
          </p:cNvPicPr>
          <p:nvPr>
            <p:ph sz="half" idx="4294967295"/>
          </p:nvPr>
        </p:nvPicPr>
        <p:blipFill>
          <a:blip r:embed="rId2"/>
          <a:srcRect/>
          <a:stretch>
            <a:fillRect/>
          </a:stretch>
        </p:blipFill>
        <p:spPr>
          <a:xfrm>
            <a:off x="250825" y="2349500"/>
            <a:ext cx="4195763" cy="4318000"/>
          </a:xfrm>
        </p:spPr>
      </p:pic>
      <p:pic>
        <p:nvPicPr>
          <p:cNvPr id="19459" name="Picture 6" descr="6"/>
          <p:cNvPicPr>
            <a:picLocks noGrp="1" noChangeAspect="1" noChangeArrowheads="1"/>
          </p:cNvPicPr>
          <p:nvPr>
            <p:ph sz="half" idx="4294967295"/>
          </p:nvPr>
        </p:nvPicPr>
        <p:blipFill>
          <a:blip r:embed="rId3"/>
          <a:srcRect t="19563"/>
          <a:stretch>
            <a:fillRect/>
          </a:stretch>
        </p:blipFill>
        <p:spPr>
          <a:xfrm>
            <a:off x="5292725" y="2276475"/>
            <a:ext cx="3640138" cy="4373563"/>
          </a:xfrm>
        </p:spPr>
      </p:pic>
    </p:spTree>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Nadpis 1"/>
          <p:cNvSpPr>
            <a:spLocks noGrp="1"/>
          </p:cNvSpPr>
          <p:nvPr>
            <p:ph type="title" idx="4294967295"/>
          </p:nvPr>
        </p:nvSpPr>
        <p:spPr>
          <a:xfrm>
            <a:off x="457200" y="457200"/>
            <a:ext cx="8229600" cy="1027113"/>
          </a:xfrm>
        </p:spPr>
        <p:txBody>
          <a:bodyPr/>
          <a:lstStyle/>
          <a:p>
            <a:pPr eaLnBrk="1" hangingPunct="1"/>
            <a:r>
              <a:rPr lang="cs-CZ" sz="4000" b="1" smtClean="0"/>
              <a:t>ZDROJE</a:t>
            </a:r>
          </a:p>
        </p:txBody>
      </p:sp>
      <p:sp>
        <p:nvSpPr>
          <p:cNvPr id="20482" name="Zástupný symbol pro obsah 2"/>
          <p:cNvSpPr>
            <a:spLocks noGrp="1"/>
          </p:cNvSpPr>
          <p:nvPr>
            <p:ph idx="4294967295"/>
          </p:nvPr>
        </p:nvSpPr>
        <p:spPr>
          <a:xfrm>
            <a:off x="323528" y="1628775"/>
            <a:ext cx="8568952" cy="4752975"/>
          </a:xfrm>
        </p:spPr>
        <p:txBody>
          <a:bodyPr/>
          <a:lstStyle/>
          <a:p>
            <a:pPr marL="609600" indent="-609600" eaLnBrk="1" hangingPunct="1"/>
            <a:r>
              <a:rPr lang="cs-CZ" sz="1200" dirty="0"/>
              <a:t>JOSEF VÍT A KOLEKTIV. </a:t>
            </a:r>
            <a:r>
              <a:rPr lang="cs-CZ" sz="1200" i="1" dirty="0"/>
              <a:t>Květinářství</a:t>
            </a:r>
            <a:r>
              <a:rPr lang="cs-CZ" sz="1200" dirty="0"/>
              <a:t>. 3. upravené a rozšířené vydání. Praha: KVĚT, 2001. ISBN </a:t>
            </a:r>
            <a:r>
              <a:rPr lang="cs-CZ" sz="1200" dirty="0" smtClean="0"/>
              <a:t>80-85362-41-4</a:t>
            </a:r>
          </a:p>
          <a:p>
            <a:pPr marL="609600" indent="-609600" eaLnBrk="1" hangingPunct="1"/>
            <a:r>
              <a:rPr lang="cs-CZ" sz="1800" dirty="0" smtClean="0"/>
              <a:t>„AUTOR </a:t>
            </a:r>
            <a:r>
              <a:rPr lang="cs-CZ" sz="1800" dirty="0" smtClean="0"/>
              <a:t>NEUVEDEN“. </a:t>
            </a:r>
            <a:r>
              <a:rPr lang="cs-CZ" sz="1800" i="1" dirty="0" smtClean="0"/>
              <a:t>susisonnenblume.mywoman.at</a:t>
            </a:r>
            <a:r>
              <a:rPr lang="cs-CZ" sz="1800" dirty="0" smtClean="0"/>
              <a:t> [online]. [cit. 3.11.2012]. Dostupný na WWW: 5. http://susisonnenblume.mywoman.at/ </a:t>
            </a:r>
          </a:p>
          <a:p>
            <a:pPr marL="609600" indent="-609600" eaLnBrk="1" hangingPunct="1"/>
            <a:r>
              <a:rPr lang="cs-CZ" sz="1800" dirty="0" smtClean="0"/>
              <a:t>„AUTOR NEUVEDEN“. </a:t>
            </a:r>
            <a:r>
              <a:rPr lang="cs-CZ" sz="1800" i="1" dirty="0" smtClean="0"/>
              <a:t>benary.com</a:t>
            </a:r>
            <a:r>
              <a:rPr lang="cs-CZ" sz="1800" dirty="0" smtClean="0"/>
              <a:t> [online]. [cit. 3.11.2012]. Dostupný na WWW: 3. http://www.benary.com/en/product/N0621 </a:t>
            </a:r>
          </a:p>
          <a:p>
            <a:pPr marL="609600" indent="-609600" eaLnBrk="1" hangingPunct="1"/>
            <a:r>
              <a:rPr lang="cs-CZ" sz="1800" dirty="0" smtClean="0"/>
              <a:t>„AUTOR NEUVEDEN“. </a:t>
            </a:r>
            <a:r>
              <a:rPr lang="cs-CZ" sz="1800" i="1" dirty="0" smtClean="0"/>
              <a:t>thompson-morgan.com</a:t>
            </a:r>
            <a:r>
              <a:rPr lang="cs-CZ" sz="1800" dirty="0" smtClean="0"/>
              <a:t> [online]. [cit. 3.11.2012]. Dostupný na WWW: 2. http://www.thompson-morgan.com/flowers/flower-seeds/sunflower-seeds/helianthus-annuus-the-bees-knees-f1-hybrid-mixed/3044TM </a:t>
            </a:r>
          </a:p>
          <a:p>
            <a:pPr marL="609600" indent="-609600" eaLnBrk="1" hangingPunct="1"/>
            <a:r>
              <a:rPr lang="cs-CZ" sz="1800" dirty="0" smtClean="0"/>
              <a:t>„AUTOR NEUVEDEN“. </a:t>
            </a:r>
            <a:r>
              <a:rPr lang="cs-CZ" sz="1800" i="1" dirty="0" smtClean="0"/>
              <a:t>floriade2012.jp</a:t>
            </a:r>
            <a:r>
              <a:rPr lang="cs-CZ" sz="1800" dirty="0" smtClean="0"/>
              <a:t> [online]. [cit. 3.11.2012]. Dostupný na WWW: 4. http://www.floriade2012.jp/english/contest/?paged=9 </a:t>
            </a:r>
          </a:p>
          <a:p>
            <a:pPr marL="609600" indent="-609600" eaLnBrk="1" hangingPunct="1"/>
            <a:r>
              <a:rPr lang="cs-CZ" sz="1800" dirty="0" smtClean="0"/>
              <a:t>„AUTOR NEUVEDEN“. </a:t>
            </a:r>
            <a:r>
              <a:rPr lang="cs-CZ" sz="1800" i="1" dirty="0" smtClean="0"/>
              <a:t>garden-photos-com.photoshelter.com</a:t>
            </a:r>
            <a:r>
              <a:rPr lang="cs-CZ" sz="1800" dirty="0" smtClean="0"/>
              <a:t> [online]. [cit. 3.11.2012]. Dostupný na WWW: 6. http://garden-photos-com.photoshelter.com/image/I00003elPws1pIBE </a:t>
            </a:r>
          </a:p>
          <a:p>
            <a:pPr marL="609600" indent="-609600" eaLnBrk="1" hangingPunct="1"/>
            <a:endParaRPr lang="cs-CZ" sz="1800" dirty="0" smtClean="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Nadpis 1"/>
          <p:cNvSpPr>
            <a:spLocks noGrp="1"/>
          </p:cNvSpPr>
          <p:nvPr>
            <p:ph type="title"/>
          </p:nvPr>
        </p:nvSpPr>
        <p:spPr/>
        <p:txBody>
          <a:bodyPr/>
          <a:lstStyle/>
          <a:p>
            <a:r>
              <a:rPr lang="cs-CZ" b="1" smtClean="0"/>
              <a:t>LAGURUS  OVATUS </a:t>
            </a:r>
            <a:br>
              <a:rPr lang="cs-CZ" b="1" smtClean="0"/>
            </a:br>
            <a:r>
              <a:rPr lang="cs-CZ" b="1" smtClean="0"/>
              <a:t>ZAJEČÍ  OCÁSEK</a:t>
            </a:r>
          </a:p>
        </p:txBody>
      </p:sp>
      <p:sp>
        <p:nvSpPr>
          <p:cNvPr id="21506" name="Zástupný symbol pro obsah 2"/>
          <p:cNvSpPr>
            <a:spLocks noGrp="1"/>
          </p:cNvSpPr>
          <p:nvPr>
            <p:ph sz="half" idx="1"/>
          </p:nvPr>
        </p:nvSpPr>
        <p:spPr/>
        <p:txBody>
          <a:bodyPr/>
          <a:lstStyle/>
          <a:p>
            <a:pPr marL="0" indent="0" eaLnBrk="1" hangingPunct="1">
              <a:buFont typeface="Wingdings" pitchFamily="2" charset="2"/>
              <a:buNone/>
            </a:pPr>
            <a:r>
              <a:rPr lang="cs-CZ" sz="3500" b="1" u="sng" smtClean="0"/>
              <a:t>ČELEĎ:</a:t>
            </a:r>
          </a:p>
          <a:p>
            <a:pPr marL="0" indent="0" eaLnBrk="1" hangingPunct="1">
              <a:buFont typeface="Wingdings" pitchFamily="2" charset="2"/>
              <a:buNone/>
            </a:pPr>
            <a:r>
              <a:rPr lang="cs-CZ" sz="3600" smtClean="0"/>
              <a:t>Poaceae - lipnicovité</a:t>
            </a:r>
            <a:r>
              <a:rPr lang="cs-CZ" smtClean="0"/>
              <a:t> </a:t>
            </a:r>
            <a:endParaRPr lang="cs-CZ" sz="3600" smtClean="0"/>
          </a:p>
          <a:p>
            <a:pPr marL="0" indent="0" eaLnBrk="1" hangingPunct="1">
              <a:buFont typeface="Wingdings" pitchFamily="2" charset="2"/>
              <a:buNone/>
            </a:pPr>
            <a:r>
              <a:rPr lang="cs-CZ" sz="3500" b="1" u="sng" smtClean="0"/>
              <a:t>PŮVOD:</a:t>
            </a:r>
          </a:p>
          <a:p>
            <a:pPr marL="0" indent="0" eaLnBrk="1" hangingPunct="1">
              <a:buFont typeface="Wingdings" pitchFamily="2" charset="2"/>
              <a:buNone/>
            </a:pPr>
            <a:r>
              <a:rPr lang="cs-CZ" sz="3500" smtClean="0"/>
              <a:t>Jižní Evropa, Středozemí</a:t>
            </a:r>
          </a:p>
        </p:txBody>
      </p:sp>
      <p:pic>
        <p:nvPicPr>
          <p:cNvPr id="21507" name="Picture 5" descr="7"/>
          <p:cNvPicPr>
            <a:picLocks noGrp="1" noChangeAspect="1" noChangeArrowheads="1"/>
          </p:cNvPicPr>
          <p:nvPr>
            <p:ph sz="half" idx="4294967295"/>
          </p:nvPr>
        </p:nvPicPr>
        <p:blipFill>
          <a:blip r:embed="rId2"/>
          <a:srcRect l="14995" t="7254" r="14958" b="2876"/>
          <a:stretch>
            <a:fillRect/>
          </a:stretch>
        </p:blipFill>
        <p:spPr>
          <a:xfrm>
            <a:off x="5076825" y="1844675"/>
            <a:ext cx="3703638" cy="4751388"/>
          </a:xfrm>
        </p:spPr>
      </p:pic>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Nadpis 1"/>
          <p:cNvSpPr>
            <a:spLocks noGrp="1"/>
          </p:cNvSpPr>
          <p:nvPr>
            <p:ph type="title"/>
          </p:nvPr>
        </p:nvSpPr>
        <p:spPr/>
        <p:txBody>
          <a:bodyPr/>
          <a:lstStyle/>
          <a:p>
            <a:pPr eaLnBrk="1" hangingPunct="1"/>
            <a:r>
              <a:rPr lang="cs-CZ" sz="2800" b="1" u="sng" smtClean="0"/>
              <a:t>POPIS:</a:t>
            </a:r>
            <a:br>
              <a:rPr lang="cs-CZ" sz="2800" b="1" u="sng" smtClean="0"/>
            </a:br>
            <a:r>
              <a:rPr lang="cs-CZ" sz="2800" smtClean="0"/>
              <a:t>výška 15 – 40 cm, celá rostlina je hustě chlupatá, má krátké listové čepele, krátké vejčité lichoklasy podobné zaječímu ocásku</a:t>
            </a:r>
          </a:p>
        </p:txBody>
      </p:sp>
      <p:pic>
        <p:nvPicPr>
          <p:cNvPr id="22530" name="Picture 5" descr="8"/>
          <p:cNvPicPr>
            <a:picLocks noGrp="1" noChangeAspect="1" noChangeArrowheads="1"/>
          </p:cNvPicPr>
          <p:nvPr>
            <p:ph sz="half" idx="4294967295"/>
          </p:nvPr>
        </p:nvPicPr>
        <p:blipFill>
          <a:blip r:embed="rId2"/>
          <a:srcRect/>
          <a:stretch>
            <a:fillRect/>
          </a:stretch>
        </p:blipFill>
        <p:spPr>
          <a:xfrm>
            <a:off x="539750" y="2565400"/>
            <a:ext cx="3886200" cy="3886200"/>
          </a:xfrm>
        </p:spPr>
      </p:pic>
      <p:pic>
        <p:nvPicPr>
          <p:cNvPr id="22531" name="Picture 6" descr="9"/>
          <p:cNvPicPr>
            <a:picLocks noGrp="1" noChangeAspect="1" noChangeArrowheads="1"/>
          </p:cNvPicPr>
          <p:nvPr>
            <p:ph sz="half" idx="4294967295"/>
          </p:nvPr>
        </p:nvPicPr>
        <p:blipFill>
          <a:blip r:embed="rId3"/>
          <a:srcRect/>
          <a:stretch>
            <a:fillRect/>
          </a:stretch>
        </p:blipFill>
        <p:spPr>
          <a:xfrm>
            <a:off x="5308600" y="1844675"/>
            <a:ext cx="3573463" cy="4764088"/>
          </a:xfrm>
        </p:spPr>
      </p:pic>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Nadpis 1"/>
          <p:cNvSpPr>
            <a:spLocks noGrp="1"/>
          </p:cNvSpPr>
          <p:nvPr>
            <p:ph type="title"/>
          </p:nvPr>
        </p:nvSpPr>
        <p:spPr>
          <a:xfrm>
            <a:off x="457200" y="457200"/>
            <a:ext cx="8229600" cy="2035175"/>
          </a:xfrm>
        </p:spPr>
        <p:txBody>
          <a:bodyPr/>
          <a:lstStyle/>
          <a:p>
            <a:pPr eaLnBrk="1" hangingPunct="1"/>
            <a:r>
              <a:rPr lang="cs-CZ" sz="2400" b="1" u="sng" smtClean="0"/>
              <a:t>NÁROKY:</a:t>
            </a:r>
            <a:br>
              <a:rPr lang="cs-CZ" sz="2400" b="1" u="sng" smtClean="0"/>
            </a:br>
            <a:r>
              <a:rPr lang="cs-CZ" sz="2400" smtClean="0"/>
              <a:t>vyžaduje slunné stanoviště, propustnou  živnou půdu,</a:t>
            </a:r>
            <a:br>
              <a:rPr lang="cs-CZ" sz="2400" smtClean="0"/>
            </a:br>
            <a:r>
              <a:rPr lang="cs-CZ" sz="2400" smtClean="0"/>
              <a:t>na záhon se vysévá koncem dubna, lze jej i předpěstovat, </a:t>
            </a:r>
            <a:br>
              <a:rPr lang="cs-CZ" sz="2400" smtClean="0"/>
            </a:br>
            <a:r>
              <a:rPr lang="cs-CZ" sz="2400" b="1" u="sng" smtClean="0"/>
              <a:t>POUŽITÍ:</a:t>
            </a:r>
            <a:br>
              <a:rPr lang="cs-CZ" sz="2400" b="1" u="sng" smtClean="0"/>
            </a:br>
            <a:r>
              <a:rPr lang="cs-CZ" sz="2400" smtClean="0"/>
              <a:t>na záhony, do nádob a zejména k řezu a sušení</a:t>
            </a:r>
          </a:p>
        </p:txBody>
      </p:sp>
      <p:pic>
        <p:nvPicPr>
          <p:cNvPr id="23554" name="Picture 5" descr="10"/>
          <p:cNvPicPr>
            <a:picLocks noGrp="1" noChangeAspect="1" noChangeArrowheads="1"/>
          </p:cNvPicPr>
          <p:nvPr>
            <p:ph sz="half" idx="4294967295"/>
          </p:nvPr>
        </p:nvPicPr>
        <p:blipFill>
          <a:blip r:embed="rId2"/>
          <a:srcRect l="3786" r="9442"/>
          <a:stretch>
            <a:fillRect/>
          </a:stretch>
        </p:blipFill>
        <p:spPr>
          <a:xfrm>
            <a:off x="250825" y="3040063"/>
            <a:ext cx="4176713" cy="3616325"/>
          </a:xfrm>
        </p:spPr>
      </p:pic>
      <p:pic>
        <p:nvPicPr>
          <p:cNvPr id="23555" name="Picture 6" descr="11"/>
          <p:cNvPicPr>
            <a:picLocks noGrp="1" noChangeAspect="1" noChangeArrowheads="1"/>
          </p:cNvPicPr>
          <p:nvPr>
            <p:ph sz="half" idx="4294967295"/>
          </p:nvPr>
        </p:nvPicPr>
        <p:blipFill>
          <a:blip r:embed="rId3"/>
          <a:srcRect l="5345" r="5504"/>
          <a:stretch>
            <a:fillRect/>
          </a:stretch>
        </p:blipFill>
        <p:spPr>
          <a:xfrm>
            <a:off x="4643438" y="3019425"/>
            <a:ext cx="4249737" cy="3576638"/>
          </a:xfrm>
        </p:spPr>
      </p:pic>
    </p:spTree>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Nadpis 1"/>
          <p:cNvSpPr>
            <a:spLocks noGrp="1"/>
          </p:cNvSpPr>
          <p:nvPr>
            <p:ph type="title" idx="4294967295"/>
          </p:nvPr>
        </p:nvSpPr>
        <p:spPr>
          <a:xfrm>
            <a:off x="457200" y="457200"/>
            <a:ext cx="8229600" cy="1027113"/>
          </a:xfrm>
        </p:spPr>
        <p:txBody>
          <a:bodyPr/>
          <a:lstStyle/>
          <a:p>
            <a:pPr eaLnBrk="1" hangingPunct="1"/>
            <a:r>
              <a:rPr lang="cs-CZ" b="1" smtClean="0"/>
              <a:t>ZDROJE</a:t>
            </a:r>
          </a:p>
        </p:txBody>
      </p:sp>
      <p:sp>
        <p:nvSpPr>
          <p:cNvPr id="24578" name="Zástupný symbol pro obsah 2"/>
          <p:cNvSpPr>
            <a:spLocks noGrp="1"/>
          </p:cNvSpPr>
          <p:nvPr>
            <p:ph idx="4294967295"/>
          </p:nvPr>
        </p:nvSpPr>
        <p:spPr>
          <a:xfrm>
            <a:off x="179388" y="1557338"/>
            <a:ext cx="8964612" cy="4614862"/>
          </a:xfrm>
        </p:spPr>
        <p:txBody>
          <a:bodyPr/>
          <a:lstStyle/>
          <a:p>
            <a:pPr eaLnBrk="1" hangingPunct="1"/>
            <a:r>
              <a:rPr lang="cs-CZ" sz="1200" dirty="0"/>
              <a:t>JOSEF VÍT A KOLEKTIV. </a:t>
            </a:r>
            <a:r>
              <a:rPr lang="cs-CZ" sz="1200" i="1" dirty="0"/>
              <a:t>Květinářství</a:t>
            </a:r>
            <a:r>
              <a:rPr lang="cs-CZ" sz="1200" dirty="0"/>
              <a:t>. 3. upravené a rozšířené vydání. Praha: KVĚT, 2001. ISBN </a:t>
            </a:r>
            <a:r>
              <a:rPr lang="cs-CZ" sz="1200" dirty="0" smtClean="0"/>
              <a:t>80-85362-41-4</a:t>
            </a:r>
          </a:p>
          <a:p>
            <a:pPr eaLnBrk="1" hangingPunct="1"/>
            <a:r>
              <a:rPr lang="cs-CZ" sz="1800" dirty="0" smtClean="0"/>
              <a:t>„AUTOR </a:t>
            </a:r>
            <a:r>
              <a:rPr lang="cs-CZ" sz="1800" dirty="0" smtClean="0"/>
              <a:t>NEUVEDEN“. </a:t>
            </a:r>
            <a:r>
              <a:rPr lang="cs-CZ" sz="1800" i="1" dirty="0" smtClean="0"/>
              <a:t>gapphotos.com</a:t>
            </a:r>
            <a:r>
              <a:rPr lang="cs-CZ" sz="1800" dirty="0" smtClean="0"/>
              <a:t> [online]. [cit. 3.11.2012]. Dostupný na WWW: 7. http://www.gapphotos.com/imagedetails.asp?imageno=282083 </a:t>
            </a:r>
          </a:p>
          <a:p>
            <a:pPr eaLnBrk="1" hangingPunct="1"/>
            <a:r>
              <a:rPr lang="cs-CZ" sz="1800" dirty="0" smtClean="0"/>
              <a:t>„AUTOR NEUVEDEN“. </a:t>
            </a:r>
            <a:r>
              <a:rPr lang="cs-CZ" sz="1800" i="1" dirty="0" smtClean="0"/>
              <a:t>bylinyisusz.pl</a:t>
            </a:r>
            <a:r>
              <a:rPr lang="cs-CZ" sz="1800" dirty="0" smtClean="0"/>
              <a:t> [online]. [cit. 3.11.2012]. Dostupný na WWW: 8. http://bylinyisusz.pl/index.php?id=oferta-roliny-jednoroczne-do-suszenia</a:t>
            </a:r>
          </a:p>
          <a:p>
            <a:pPr eaLnBrk="1" hangingPunct="1"/>
            <a:r>
              <a:rPr lang="cs-CZ" sz="1800" dirty="0" smtClean="0"/>
              <a:t> „AUTOR NEUVEDEN“. </a:t>
            </a:r>
            <a:r>
              <a:rPr lang="cs-CZ" sz="1800" i="1" dirty="0" smtClean="0"/>
              <a:t>compagniadelgiardinaggio.it</a:t>
            </a:r>
            <a:r>
              <a:rPr lang="cs-CZ" sz="1800" dirty="0" smtClean="0"/>
              <a:t> [online]. [cit. 3.11.2012]. Dostupný na WWW: 9. http://www.compagniadelgiardinaggio.it/phpBB3/viewtopic.php?t=16506&amp;start=40 </a:t>
            </a:r>
          </a:p>
          <a:p>
            <a:pPr eaLnBrk="1" hangingPunct="1"/>
            <a:r>
              <a:rPr lang="cs-CZ" sz="1800" dirty="0" smtClean="0"/>
              <a:t>„AUTOR NEUVEDEN“. </a:t>
            </a:r>
            <a:r>
              <a:rPr lang="cs-CZ" sz="1800" i="1" dirty="0" smtClean="0"/>
              <a:t>canea.cz</a:t>
            </a:r>
            <a:r>
              <a:rPr lang="cs-CZ" sz="1800" dirty="0" smtClean="0"/>
              <a:t> [online]. [cit. 3.11.2012]. Dostupný na WWW: 10. http://www.canea.cz/susene-rostliny/traviny-obiloviny-makovice/kategorie-53/ </a:t>
            </a:r>
          </a:p>
          <a:p>
            <a:pPr eaLnBrk="1" hangingPunct="1"/>
            <a:r>
              <a:rPr lang="cs-CZ" sz="1800" dirty="0" smtClean="0"/>
              <a:t>„AUTOR NEUVEDEN“. </a:t>
            </a:r>
            <a:r>
              <a:rPr lang="cs-CZ" sz="1800" i="1" dirty="0" smtClean="0"/>
              <a:t>aranzovanikvetin.cz</a:t>
            </a:r>
            <a:r>
              <a:rPr lang="cs-CZ" sz="1800" dirty="0" smtClean="0"/>
              <a:t> [online]. [cit. 3.11.2012]. Dostupný na WWW: 11. http://www.aranzovanikvetin.cz/galerie.php?zacatek=50 </a:t>
            </a:r>
          </a:p>
        </p:txBody>
      </p:sp>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Nadpis 1"/>
          <p:cNvSpPr>
            <a:spLocks noGrp="1"/>
          </p:cNvSpPr>
          <p:nvPr>
            <p:ph type="title"/>
          </p:nvPr>
        </p:nvSpPr>
        <p:spPr/>
        <p:txBody>
          <a:bodyPr/>
          <a:lstStyle/>
          <a:p>
            <a:r>
              <a:rPr lang="cs-CZ" b="1" smtClean="0"/>
              <a:t>LATHYRUS  ODORATUS  HRACHOR  VONNÝ</a:t>
            </a:r>
          </a:p>
        </p:txBody>
      </p:sp>
      <p:sp>
        <p:nvSpPr>
          <p:cNvPr id="25602" name="Zástupný symbol pro obsah 2"/>
          <p:cNvSpPr>
            <a:spLocks noGrp="1"/>
          </p:cNvSpPr>
          <p:nvPr>
            <p:ph sz="half" idx="1"/>
          </p:nvPr>
        </p:nvSpPr>
        <p:spPr/>
        <p:txBody>
          <a:bodyPr/>
          <a:lstStyle/>
          <a:p>
            <a:pPr marL="0" indent="0" eaLnBrk="1" hangingPunct="1">
              <a:buFont typeface="Wingdings" pitchFamily="2" charset="2"/>
              <a:buNone/>
            </a:pPr>
            <a:r>
              <a:rPr lang="cs-CZ" sz="3600" b="1" u="sng" smtClean="0"/>
              <a:t>ČELEĎ:</a:t>
            </a:r>
          </a:p>
          <a:p>
            <a:pPr marL="0" indent="0" eaLnBrk="1" hangingPunct="1">
              <a:buFont typeface="Wingdings" pitchFamily="2" charset="2"/>
              <a:buNone/>
            </a:pPr>
            <a:r>
              <a:rPr lang="cs-CZ" sz="3600" smtClean="0"/>
              <a:t>Bobovité - fabaceae</a:t>
            </a:r>
            <a:r>
              <a:rPr lang="cs-CZ" smtClean="0"/>
              <a:t> </a:t>
            </a:r>
            <a:endParaRPr lang="cs-CZ" sz="3600" smtClean="0"/>
          </a:p>
          <a:p>
            <a:pPr marL="0" indent="0" eaLnBrk="1" hangingPunct="1">
              <a:buFont typeface="Wingdings" pitchFamily="2" charset="2"/>
              <a:buNone/>
            </a:pPr>
            <a:r>
              <a:rPr lang="cs-CZ" sz="3600" b="1" u="sng" smtClean="0"/>
              <a:t>PŮVOD:</a:t>
            </a:r>
          </a:p>
          <a:p>
            <a:pPr marL="0" indent="0" eaLnBrk="1" hangingPunct="1">
              <a:buFont typeface="Wingdings" pitchFamily="2" charset="2"/>
              <a:buNone/>
            </a:pPr>
            <a:r>
              <a:rPr lang="cs-CZ" sz="3600" smtClean="0"/>
              <a:t>Jižní Evropa</a:t>
            </a:r>
          </a:p>
          <a:p>
            <a:pPr marL="0" indent="0" eaLnBrk="1" hangingPunct="1">
              <a:buFont typeface="Wingdings" pitchFamily="2" charset="2"/>
              <a:buNone/>
            </a:pPr>
            <a:endParaRPr lang="cs-CZ" sz="3600" smtClean="0"/>
          </a:p>
          <a:p>
            <a:pPr marL="0" indent="0" eaLnBrk="1" hangingPunct="1"/>
            <a:endParaRPr lang="cs-CZ" sz="3600" smtClean="0"/>
          </a:p>
        </p:txBody>
      </p:sp>
      <p:pic>
        <p:nvPicPr>
          <p:cNvPr id="25603" name="Picture 5" descr="12"/>
          <p:cNvPicPr>
            <a:picLocks noGrp="1" noChangeAspect="1" noChangeArrowheads="1"/>
          </p:cNvPicPr>
          <p:nvPr>
            <p:ph sz="half" idx="4294967295"/>
          </p:nvPr>
        </p:nvPicPr>
        <p:blipFill>
          <a:blip r:embed="rId2"/>
          <a:srcRect/>
          <a:stretch>
            <a:fillRect/>
          </a:stretch>
        </p:blipFill>
        <p:spPr>
          <a:xfrm>
            <a:off x="3419475" y="2470150"/>
            <a:ext cx="5407025" cy="4068763"/>
          </a:xfrm>
        </p:spPr>
      </p:pic>
    </p:spTree>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Nadpis 1"/>
          <p:cNvSpPr>
            <a:spLocks noGrp="1"/>
          </p:cNvSpPr>
          <p:nvPr>
            <p:ph type="title"/>
          </p:nvPr>
        </p:nvSpPr>
        <p:spPr>
          <a:xfrm>
            <a:off x="457200" y="549275"/>
            <a:ext cx="8229600" cy="1584325"/>
          </a:xfrm>
        </p:spPr>
        <p:txBody>
          <a:bodyPr/>
          <a:lstStyle/>
          <a:p>
            <a:pPr eaLnBrk="1" hangingPunct="1"/>
            <a:r>
              <a:rPr lang="cs-CZ" sz="2400" b="1" u="sng" smtClean="0"/>
              <a:t>POPIS:</a:t>
            </a:r>
            <a:br>
              <a:rPr lang="cs-CZ" sz="2400" b="1" u="sng" smtClean="0"/>
            </a:br>
            <a:r>
              <a:rPr lang="cs-CZ" sz="2400" smtClean="0"/>
              <a:t>je popínavá květina s úponky, výška 1 – 2 m, květy jsou až v osmičetných hroznech, barva bílá, růžová, červená a fialová</a:t>
            </a:r>
            <a:br>
              <a:rPr lang="cs-CZ" sz="2400" smtClean="0"/>
            </a:br>
            <a:endParaRPr lang="cs-CZ" sz="2400" smtClean="0"/>
          </a:p>
        </p:txBody>
      </p:sp>
      <p:pic>
        <p:nvPicPr>
          <p:cNvPr id="26626" name="Picture 6" descr="13"/>
          <p:cNvPicPr>
            <a:picLocks noGrp="1" noChangeAspect="1" noChangeArrowheads="1"/>
          </p:cNvPicPr>
          <p:nvPr>
            <p:ph sz="half" idx="4294967295"/>
          </p:nvPr>
        </p:nvPicPr>
        <p:blipFill>
          <a:blip r:embed="rId2"/>
          <a:srcRect t="12317"/>
          <a:stretch>
            <a:fillRect/>
          </a:stretch>
        </p:blipFill>
        <p:spPr>
          <a:xfrm>
            <a:off x="5194300" y="1773238"/>
            <a:ext cx="3721100" cy="4894262"/>
          </a:xfrm>
        </p:spPr>
      </p:pic>
      <p:pic>
        <p:nvPicPr>
          <p:cNvPr id="26627" name="Picture 7" descr="14"/>
          <p:cNvPicPr>
            <a:picLocks noGrp="1" noChangeAspect="1" noChangeArrowheads="1"/>
          </p:cNvPicPr>
          <p:nvPr>
            <p:ph sz="half" idx="4294967295"/>
          </p:nvPr>
        </p:nvPicPr>
        <p:blipFill>
          <a:blip r:embed="rId3"/>
          <a:srcRect/>
          <a:stretch>
            <a:fillRect/>
          </a:stretch>
        </p:blipFill>
        <p:spPr>
          <a:xfrm>
            <a:off x="323850" y="2274888"/>
            <a:ext cx="4319588" cy="4319587"/>
          </a:xfrm>
        </p:spPr>
      </p:pic>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Nadpis 1"/>
          <p:cNvSpPr>
            <a:spLocks noGrp="1"/>
          </p:cNvSpPr>
          <p:nvPr>
            <p:ph type="title" idx="4294967295"/>
          </p:nvPr>
        </p:nvSpPr>
        <p:spPr>
          <a:xfrm>
            <a:off x="457200" y="457200"/>
            <a:ext cx="8229600" cy="1892300"/>
          </a:xfrm>
        </p:spPr>
        <p:txBody>
          <a:bodyPr/>
          <a:lstStyle/>
          <a:p>
            <a:pPr eaLnBrk="1" hangingPunct="1"/>
            <a:r>
              <a:rPr lang="cs-CZ" sz="2400" b="1" u="sng" smtClean="0"/>
              <a:t>NÁROKY:</a:t>
            </a:r>
            <a:br>
              <a:rPr lang="cs-CZ" sz="2400" b="1" u="sng" smtClean="0"/>
            </a:br>
            <a:r>
              <a:rPr lang="cs-CZ" sz="2400" smtClean="0"/>
              <a:t>slunné teplé stanoviště, půdy středně těžké výživné a vápenité, nesnáší těžké zamokřené a chudé suché půdy</a:t>
            </a:r>
            <a:br>
              <a:rPr lang="cs-CZ" sz="2400" smtClean="0"/>
            </a:br>
            <a:r>
              <a:rPr lang="cs-CZ" sz="2400" b="1" u="sng" smtClean="0"/>
              <a:t>POUŽITÍ:</a:t>
            </a:r>
            <a:br>
              <a:rPr lang="cs-CZ" sz="2400" b="1" u="sng" smtClean="0"/>
            </a:br>
            <a:r>
              <a:rPr lang="cs-CZ" sz="2400" smtClean="0"/>
              <a:t>k řezu, k rychlení pod sklem, k popnutí pergol a plotů</a:t>
            </a:r>
          </a:p>
        </p:txBody>
      </p:sp>
      <p:pic>
        <p:nvPicPr>
          <p:cNvPr id="27650" name="Picture 5" descr="16"/>
          <p:cNvPicPr>
            <a:picLocks noGrp="1" noChangeAspect="1" noChangeArrowheads="1"/>
          </p:cNvPicPr>
          <p:nvPr>
            <p:ph sz="half" idx="4294967295"/>
          </p:nvPr>
        </p:nvPicPr>
        <p:blipFill>
          <a:blip r:embed="rId2"/>
          <a:srcRect/>
          <a:stretch>
            <a:fillRect/>
          </a:stretch>
        </p:blipFill>
        <p:spPr>
          <a:xfrm>
            <a:off x="323850" y="2420938"/>
            <a:ext cx="3338513" cy="4173537"/>
          </a:xfrm>
        </p:spPr>
      </p:pic>
      <p:pic>
        <p:nvPicPr>
          <p:cNvPr id="27651" name="Picture 6" descr="17"/>
          <p:cNvPicPr>
            <a:picLocks noGrp="1" noChangeAspect="1" noChangeArrowheads="1"/>
          </p:cNvPicPr>
          <p:nvPr>
            <p:ph sz="half" idx="4294967295"/>
          </p:nvPr>
        </p:nvPicPr>
        <p:blipFill>
          <a:blip r:embed="rId3"/>
          <a:srcRect/>
          <a:stretch>
            <a:fillRect/>
          </a:stretch>
        </p:blipFill>
        <p:spPr>
          <a:xfrm>
            <a:off x="4716463" y="2420938"/>
            <a:ext cx="4102100" cy="4102100"/>
          </a:xfrm>
        </p:spPr>
      </p:pic>
    </p:spTree>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Nadpis 1"/>
          <p:cNvSpPr>
            <a:spLocks noGrp="1"/>
          </p:cNvSpPr>
          <p:nvPr>
            <p:ph type="title"/>
          </p:nvPr>
        </p:nvSpPr>
        <p:spPr>
          <a:xfrm>
            <a:off x="457200" y="457200"/>
            <a:ext cx="8229600" cy="1027113"/>
          </a:xfrm>
        </p:spPr>
        <p:txBody>
          <a:bodyPr/>
          <a:lstStyle/>
          <a:p>
            <a:pPr eaLnBrk="1" hangingPunct="1"/>
            <a:r>
              <a:rPr lang="cs-CZ" b="1" smtClean="0"/>
              <a:t>ZDROJE</a:t>
            </a:r>
          </a:p>
        </p:txBody>
      </p:sp>
      <p:sp>
        <p:nvSpPr>
          <p:cNvPr id="28674" name="Zástupný symbol pro obsah 2"/>
          <p:cNvSpPr>
            <a:spLocks noGrp="1"/>
          </p:cNvSpPr>
          <p:nvPr>
            <p:ph idx="1"/>
          </p:nvPr>
        </p:nvSpPr>
        <p:spPr>
          <a:xfrm>
            <a:off x="323850" y="1557338"/>
            <a:ext cx="8569325" cy="4614862"/>
          </a:xfrm>
        </p:spPr>
        <p:txBody>
          <a:bodyPr/>
          <a:lstStyle/>
          <a:p>
            <a:pPr eaLnBrk="1" hangingPunct="1"/>
            <a:r>
              <a:rPr lang="cs-CZ" sz="1200" dirty="0"/>
              <a:t>JOSEF VÍT A KOLEKTIV. </a:t>
            </a:r>
            <a:r>
              <a:rPr lang="cs-CZ" sz="1200" i="1" dirty="0"/>
              <a:t>Květinářství</a:t>
            </a:r>
            <a:r>
              <a:rPr lang="cs-CZ" sz="1200" dirty="0"/>
              <a:t>. 3. upravené a rozšířené vydání. Praha: KVĚT, 2001. ISBN </a:t>
            </a:r>
            <a:r>
              <a:rPr lang="cs-CZ" sz="1200" dirty="0" smtClean="0"/>
              <a:t>80-85362-41-4</a:t>
            </a:r>
          </a:p>
          <a:p>
            <a:pPr eaLnBrk="1" hangingPunct="1"/>
            <a:r>
              <a:rPr lang="cs-CZ" sz="1800" dirty="0" smtClean="0"/>
              <a:t>„AUTOR </a:t>
            </a:r>
            <a:r>
              <a:rPr lang="cs-CZ" sz="1800" dirty="0" smtClean="0"/>
              <a:t>NEUVEDEN“. </a:t>
            </a:r>
            <a:r>
              <a:rPr lang="cs-CZ" sz="1800" i="1" dirty="0" smtClean="0"/>
              <a:t>portkellsnurseries.com</a:t>
            </a:r>
            <a:r>
              <a:rPr lang="cs-CZ" sz="1800" dirty="0" smtClean="0"/>
              <a:t> [online]. [cit. 3.11.2012]. Dostupný na WWW: 12. http://www.portkellsnurseries.com/plantdb.php?id=1519 </a:t>
            </a:r>
          </a:p>
          <a:p>
            <a:pPr eaLnBrk="1" hangingPunct="1"/>
            <a:r>
              <a:rPr lang="cs-CZ" sz="1800" dirty="0" smtClean="0"/>
              <a:t>„AUTOR NEUVEDEN“. </a:t>
            </a:r>
            <a:r>
              <a:rPr lang="cs-CZ" sz="1800" i="1" dirty="0" smtClean="0"/>
              <a:t>suttons.co.uk</a:t>
            </a:r>
            <a:r>
              <a:rPr lang="cs-CZ" sz="1800" dirty="0" smtClean="0"/>
              <a:t> [online]. [cit. 3.11.2012]. Dostupný na WWW: 14. http://www.suttons.co.uk/Gardening/Flower+Seeds/All+Flower+Seeds/Sweet+Pea+Patio+Mix+Seeds_134706.htm </a:t>
            </a:r>
          </a:p>
          <a:p>
            <a:pPr eaLnBrk="1" hangingPunct="1"/>
            <a:r>
              <a:rPr lang="cs-CZ" sz="1800" dirty="0" smtClean="0"/>
              <a:t>„AUTOR NEUVEDEN“. </a:t>
            </a:r>
            <a:r>
              <a:rPr lang="cs-CZ" sz="1800" i="1" dirty="0" smtClean="0"/>
              <a:t>hedgerowrose.com</a:t>
            </a:r>
            <a:r>
              <a:rPr lang="cs-CZ" sz="1800" dirty="0" smtClean="0"/>
              <a:t> [online]. [cit. 3.11.2012]. Dostupný na WWW: 13. http://hedgerowrose.com/annuals-perennials/annuals/2012/06/20/growing-knee-high-blend-sweet-peas-lathyrus-odoratus/ </a:t>
            </a:r>
          </a:p>
          <a:p>
            <a:pPr eaLnBrk="1" hangingPunct="1"/>
            <a:r>
              <a:rPr lang="cs-CZ" sz="1800" dirty="0" smtClean="0"/>
              <a:t>„AUTOR NEUVEDEN“. </a:t>
            </a:r>
            <a:r>
              <a:rPr lang="cs-CZ" sz="1800" i="1" dirty="0" smtClean="0"/>
              <a:t>rainyside.com</a:t>
            </a:r>
            <a:r>
              <a:rPr lang="cs-CZ" sz="1800" dirty="0" smtClean="0"/>
              <a:t> [online]. [cit. 3.11.2012]. Dostupný na WWW: 16. http://rainyside.com/archives/WhosDissinSweetPeas.html </a:t>
            </a:r>
          </a:p>
          <a:p>
            <a:pPr eaLnBrk="1" hangingPunct="1"/>
            <a:r>
              <a:rPr lang="cs-CZ" sz="1800" dirty="0" smtClean="0"/>
              <a:t>„AUTOR NEUVEDEN“. </a:t>
            </a:r>
            <a:r>
              <a:rPr lang="cs-CZ" sz="1800" i="1" dirty="0" smtClean="0"/>
              <a:t>tandmwholesale.com</a:t>
            </a:r>
            <a:r>
              <a:rPr lang="cs-CZ" sz="1800" dirty="0" smtClean="0"/>
              <a:t> [online]. [cit. 3.11.2012]. Dostupný na WWW: 17. http://www.tandmwholesale.com/LathyrusPinkCupid </a:t>
            </a:r>
          </a:p>
          <a:p>
            <a:pPr eaLnBrk="1" hangingPunct="1"/>
            <a:endParaRPr lang="cs-CZ" sz="1800" dirty="0" smtClean="0"/>
          </a:p>
        </p:txBody>
      </p:sp>
    </p:spTree>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Nadpis 1"/>
          <p:cNvSpPr>
            <a:spLocks noGrp="1"/>
          </p:cNvSpPr>
          <p:nvPr>
            <p:ph type="title"/>
          </p:nvPr>
        </p:nvSpPr>
        <p:spPr/>
        <p:txBody>
          <a:bodyPr/>
          <a:lstStyle/>
          <a:p>
            <a:r>
              <a:rPr lang="cs-CZ" b="1" smtClean="0"/>
              <a:t>NIGELLA </a:t>
            </a:r>
            <a:br>
              <a:rPr lang="cs-CZ" b="1" smtClean="0"/>
            </a:br>
            <a:r>
              <a:rPr lang="cs-CZ" b="1" smtClean="0"/>
              <a:t>ČERNUCHA</a:t>
            </a:r>
          </a:p>
        </p:txBody>
      </p:sp>
      <p:sp>
        <p:nvSpPr>
          <p:cNvPr id="29698" name="Zástupný symbol pro obsah 2"/>
          <p:cNvSpPr>
            <a:spLocks noGrp="1"/>
          </p:cNvSpPr>
          <p:nvPr>
            <p:ph sz="half" idx="1"/>
          </p:nvPr>
        </p:nvSpPr>
        <p:spPr/>
        <p:txBody>
          <a:bodyPr/>
          <a:lstStyle/>
          <a:p>
            <a:pPr marL="0" indent="0" eaLnBrk="1" hangingPunct="1">
              <a:buFont typeface="Wingdings" pitchFamily="2" charset="2"/>
              <a:buNone/>
            </a:pPr>
            <a:r>
              <a:rPr lang="cs-CZ" sz="3600" b="1" u="sng" smtClean="0"/>
              <a:t>ČELEĎ:</a:t>
            </a:r>
          </a:p>
          <a:p>
            <a:pPr marL="0" indent="0" eaLnBrk="1" hangingPunct="1">
              <a:buFont typeface="Wingdings" pitchFamily="2" charset="2"/>
              <a:buNone/>
            </a:pPr>
            <a:r>
              <a:rPr lang="cs-CZ" sz="3600" smtClean="0"/>
              <a:t>Ranunculaceae -  pryskyřníkovité</a:t>
            </a:r>
          </a:p>
          <a:p>
            <a:pPr marL="0" indent="0" eaLnBrk="1" hangingPunct="1">
              <a:buFont typeface="Wingdings" pitchFamily="2" charset="2"/>
              <a:buNone/>
            </a:pPr>
            <a:r>
              <a:rPr lang="cs-CZ" sz="3600" b="1" u="sng" smtClean="0"/>
              <a:t>PŮVOD:</a:t>
            </a:r>
          </a:p>
          <a:p>
            <a:pPr marL="0" indent="0" eaLnBrk="1" hangingPunct="1">
              <a:buFont typeface="Wingdings" pitchFamily="2" charset="2"/>
              <a:buNone/>
            </a:pPr>
            <a:r>
              <a:rPr lang="cs-CZ" sz="3600" smtClean="0"/>
              <a:t>Jižní Evropa,</a:t>
            </a:r>
          </a:p>
          <a:p>
            <a:pPr marL="0" indent="0" eaLnBrk="1" hangingPunct="1">
              <a:buFont typeface="Wingdings" pitchFamily="2" charset="2"/>
              <a:buNone/>
            </a:pPr>
            <a:r>
              <a:rPr lang="cs-CZ" sz="3600" smtClean="0"/>
              <a:t>Severní Afrika</a:t>
            </a:r>
          </a:p>
        </p:txBody>
      </p:sp>
      <p:pic>
        <p:nvPicPr>
          <p:cNvPr id="29699" name="Picture 5" descr="21"/>
          <p:cNvPicPr>
            <a:picLocks noGrp="1" noChangeAspect="1" noChangeArrowheads="1"/>
          </p:cNvPicPr>
          <p:nvPr>
            <p:ph sz="half" idx="4294967295"/>
          </p:nvPr>
        </p:nvPicPr>
        <p:blipFill>
          <a:blip r:embed="rId2"/>
          <a:srcRect l="8972" r="1610"/>
          <a:stretch>
            <a:fillRect/>
          </a:stretch>
        </p:blipFill>
        <p:spPr>
          <a:xfrm>
            <a:off x="4140200" y="2635250"/>
            <a:ext cx="4751388" cy="3984625"/>
          </a:xfrm>
        </p:spPr>
      </p:pic>
    </p:spTree>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Nadpis 1"/>
          <p:cNvSpPr>
            <a:spLocks noGrp="1"/>
          </p:cNvSpPr>
          <p:nvPr>
            <p:ph type="title"/>
          </p:nvPr>
        </p:nvSpPr>
        <p:spPr>
          <a:xfrm>
            <a:off x="457200" y="457200"/>
            <a:ext cx="8229600" cy="2035175"/>
          </a:xfrm>
        </p:spPr>
        <p:txBody>
          <a:bodyPr/>
          <a:lstStyle/>
          <a:p>
            <a:pPr eaLnBrk="1" hangingPunct="1"/>
            <a:r>
              <a:rPr lang="cs-CZ" sz="2400" b="1" u="sng" smtClean="0"/>
              <a:t>POPIS:</a:t>
            </a:r>
            <a:br>
              <a:rPr lang="cs-CZ" sz="2400" b="1" u="sng" smtClean="0"/>
            </a:br>
            <a:r>
              <a:rPr lang="cs-CZ" sz="2400" smtClean="0"/>
              <a:t>nejpoužívanější je </a:t>
            </a:r>
            <a:r>
              <a:rPr lang="cs-CZ" sz="2400" b="1" smtClean="0"/>
              <a:t>Nigella damascena</a:t>
            </a:r>
            <a:r>
              <a:rPr lang="cs-CZ" sz="2400" smtClean="0"/>
              <a:t> má výšku 20 – 50 cm, vzpřímenou větvenou lodyhu, je řídce olistěná nitkovitými listy s čárkovitými úkrojky, jednotlivé květy bílé, modré a růžové, okrasné jsou i plody – nafouklé tobolky, </a:t>
            </a:r>
            <a:r>
              <a:rPr lang="cs-CZ" sz="2400" b="1" smtClean="0"/>
              <a:t>Nigella orientalis</a:t>
            </a:r>
            <a:r>
              <a:rPr lang="cs-CZ" sz="2400" smtClean="0"/>
              <a:t> má žluté květy a žebrovité tobolky  </a:t>
            </a:r>
            <a:r>
              <a:rPr lang="cs-CZ" sz="2400" b="1" u="sng" smtClean="0"/>
              <a:t> </a:t>
            </a:r>
            <a:endParaRPr lang="cs-CZ" sz="2400" smtClean="0"/>
          </a:p>
        </p:txBody>
      </p:sp>
      <p:pic>
        <p:nvPicPr>
          <p:cNvPr id="30722" name="Picture 5" descr="18"/>
          <p:cNvPicPr>
            <a:picLocks noGrp="1" noChangeAspect="1" noChangeArrowheads="1"/>
          </p:cNvPicPr>
          <p:nvPr>
            <p:ph sz="half" idx="4294967295"/>
          </p:nvPr>
        </p:nvPicPr>
        <p:blipFill>
          <a:blip r:embed="rId2"/>
          <a:srcRect/>
          <a:stretch>
            <a:fillRect/>
          </a:stretch>
        </p:blipFill>
        <p:spPr>
          <a:xfrm>
            <a:off x="179388" y="2636838"/>
            <a:ext cx="4032250" cy="4032250"/>
          </a:xfrm>
        </p:spPr>
      </p:pic>
      <p:pic>
        <p:nvPicPr>
          <p:cNvPr id="30723" name="Picture 6" descr="22"/>
          <p:cNvPicPr>
            <a:picLocks noGrp="1" noChangeAspect="1" noChangeArrowheads="1"/>
          </p:cNvPicPr>
          <p:nvPr>
            <p:ph sz="half" idx="4294967295"/>
          </p:nvPr>
        </p:nvPicPr>
        <p:blipFill>
          <a:blip r:embed="rId3"/>
          <a:srcRect t="3676" b="3676"/>
          <a:stretch>
            <a:fillRect/>
          </a:stretch>
        </p:blipFill>
        <p:spPr>
          <a:xfrm>
            <a:off x="5565775" y="2636838"/>
            <a:ext cx="3265488" cy="4033837"/>
          </a:xfrm>
        </p:spPr>
      </p:pic>
    </p:spTree>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Nadpis 1"/>
          <p:cNvSpPr>
            <a:spLocks noGrp="1"/>
          </p:cNvSpPr>
          <p:nvPr>
            <p:ph type="title"/>
          </p:nvPr>
        </p:nvSpPr>
        <p:spPr>
          <a:xfrm>
            <a:off x="457200" y="457200"/>
            <a:ext cx="8229600" cy="1892300"/>
          </a:xfrm>
        </p:spPr>
        <p:txBody>
          <a:bodyPr/>
          <a:lstStyle/>
          <a:p>
            <a:pPr eaLnBrk="1" hangingPunct="1"/>
            <a:r>
              <a:rPr lang="cs-CZ" sz="2400" b="1" u="sng" smtClean="0"/>
              <a:t>NÁROKY:</a:t>
            </a:r>
            <a:br>
              <a:rPr lang="cs-CZ" sz="2400" b="1" u="sng" smtClean="0"/>
            </a:br>
            <a:r>
              <a:rPr lang="cs-CZ" sz="2400" smtClean="0"/>
              <a:t>slunné stanoviště, propustná sušší vápenitá půda, nesnáší zamokřené stanoviště, lze ji vysévat i na podzim</a:t>
            </a:r>
            <a:r>
              <a:rPr lang="cs-CZ" sz="2400" b="1" u="sng" smtClean="0"/>
              <a:t/>
            </a:r>
            <a:br>
              <a:rPr lang="cs-CZ" sz="2400" b="1" u="sng" smtClean="0"/>
            </a:br>
            <a:r>
              <a:rPr lang="cs-CZ" sz="2400" b="1" u="sng" smtClean="0"/>
              <a:t>POUŽITÍ:</a:t>
            </a:r>
            <a:br>
              <a:rPr lang="cs-CZ" sz="2400" b="1" u="sng" smtClean="0"/>
            </a:br>
            <a:r>
              <a:rPr lang="cs-CZ" sz="2400" smtClean="0"/>
              <a:t>na záhonové výsadby, k sušení - plody</a:t>
            </a:r>
          </a:p>
        </p:txBody>
      </p:sp>
      <p:pic>
        <p:nvPicPr>
          <p:cNvPr id="31746" name="Picture 5" descr="23"/>
          <p:cNvPicPr>
            <a:picLocks noGrp="1" noChangeAspect="1" noChangeArrowheads="1"/>
          </p:cNvPicPr>
          <p:nvPr>
            <p:ph sz="half" idx="4294967295"/>
          </p:nvPr>
        </p:nvPicPr>
        <p:blipFill>
          <a:blip r:embed="rId2"/>
          <a:srcRect/>
          <a:stretch>
            <a:fillRect/>
          </a:stretch>
        </p:blipFill>
        <p:spPr>
          <a:xfrm>
            <a:off x="395288" y="2708275"/>
            <a:ext cx="3813175" cy="3886200"/>
          </a:xfrm>
        </p:spPr>
      </p:pic>
      <p:pic>
        <p:nvPicPr>
          <p:cNvPr id="31747" name="Picture 6" descr="24"/>
          <p:cNvPicPr>
            <a:picLocks noGrp="1" noChangeAspect="1" noChangeArrowheads="1"/>
          </p:cNvPicPr>
          <p:nvPr>
            <p:ph sz="half" idx="4294967295"/>
          </p:nvPr>
        </p:nvPicPr>
        <p:blipFill>
          <a:blip r:embed="rId3"/>
          <a:srcRect l="3577" r="7272"/>
          <a:stretch>
            <a:fillRect/>
          </a:stretch>
        </p:blipFill>
        <p:spPr>
          <a:xfrm>
            <a:off x="4572000" y="3213100"/>
            <a:ext cx="4248150" cy="3403600"/>
          </a:xfrm>
        </p:spPr>
      </p:pic>
    </p:spTree>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Nadpis 1"/>
          <p:cNvSpPr>
            <a:spLocks noGrp="1"/>
          </p:cNvSpPr>
          <p:nvPr>
            <p:ph type="title" idx="4294967295"/>
          </p:nvPr>
        </p:nvSpPr>
        <p:spPr>
          <a:xfrm>
            <a:off x="468313" y="333375"/>
            <a:ext cx="8229600" cy="811213"/>
          </a:xfrm>
        </p:spPr>
        <p:txBody>
          <a:bodyPr/>
          <a:lstStyle/>
          <a:p>
            <a:pPr eaLnBrk="1" hangingPunct="1"/>
            <a:r>
              <a:rPr lang="cs-CZ" b="1" smtClean="0"/>
              <a:t>ZDROJE</a:t>
            </a:r>
          </a:p>
        </p:txBody>
      </p:sp>
      <p:sp>
        <p:nvSpPr>
          <p:cNvPr id="32770" name="Zástupný symbol pro obsah 2"/>
          <p:cNvSpPr>
            <a:spLocks noGrp="1"/>
          </p:cNvSpPr>
          <p:nvPr>
            <p:ph idx="4294967295"/>
          </p:nvPr>
        </p:nvSpPr>
        <p:spPr>
          <a:xfrm>
            <a:off x="323850" y="1341438"/>
            <a:ext cx="8569325" cy="5111750"/>
          </a:xfrm>
        </p:spPr>
        <p:txBody>
          <a:bodyPr/>
          <a:lstStyle/>
          <a:p>
            <a:pPr eaLnBrk="1" hangingPunct="1"/>
            <a:r>
              <a:rPr lang="cs-CZ" sz="1200" dirty="0"/>
              <a:t>JOSEF VÍT A KOLEKTIV. </a:t>
            </a:r>
            <a:r>
              <a:rPr lang="cs-CZ" sz="1200" i="1" dirty="0"/>
              <a:t>Květinářství</a:t>
            </a:r>
            <a:r>
              <a:rPr lang="cs-CZ" sz="1200" dirty="0"/>
              <a:t>. 3. upravené a rozšířené vydání. Praha: KVĚT, 2001. ISBN </a:t>
            </a:r>
            <a:r>
              <a:rPr lang="cs-CZ" sz="1200" dirty="0" smtClean="0"/>
              <a:t>80-85362-41-4</a:t>
            </a:r>
          </a:p>
          <a:p>
            <a:pPr eaLnBrk="1" hangingPunct="1"/>
            <a:r>
              <a:rPr lang="cs-CZ" sz="1800" dirty="0" smtClean="0"/>
              <a:t>„AUTOR </a:t>
            </a:r>
            <a:r>
              <a:rPr lang="cs-CZ" sz="1800" dirty="0" smtClean="0"/>
              <a:t>NEUVEDEN“. </a:t>
            </a:r>
            <a:r>
              <a:rPr lang="cs-CZ" sz="1800" i="1" dirty="0" smtClean="0"/>
              <a:t>http://www.mzephotos.com</a:t>
            </a:r>
            <a:r>
              <a:rPr lang="cs-CZ" sz="1800" dirty="0" smtClean="0"/>
              <a:t> [online]. [cit. 4.11.2012]. Dostupný na WWW: 21. http://www.mzephotos.com/gallery/flowers/nigella-seed-pod.html </a:t>
            </a:r>
          </a:p>
          <a:p>
            <a:pPr eaLnBrk="1" hangingPunct="1"/>
            <a:r>
              <a:rPr lang="cs-CZ" sz="1800" dirty="0" smtClean="0"/>
              <a:t>„AUTOR NEUVEDEN“. </a:t>
            </a:r>
            <a:r>
              <a:rPr lang="cs-CZ" sz="1800" i="1" dirty="0" smtClean="0"/>
              <a:t>mzephotos.com</a:t>
            </a:r>
            <a:r>
              <a:rPr lang="cs-CZ" sz="1800" dirty="0" smtClean="0"/>
              <a:t> [online]. [cit. 4.11.2012]. Dostupný na WWW: 18. http://www.suttons.co.uk/Gardening/Flower+Seeds/All+Flower+Seeds/Nigella+damascena+Persian+Jewels+Mix+Seeds_124923.htm </a:t>
            </a:r>
          </a:p>
          <a:p>
            <a:pPr eaLnBrk="1" hangingPunct="1"/>
            <a:r>
              <a:rPr lang="cs-CZ" sz="1800" dirty="0" smtClean="0"/>
              <a:t>„AUTOR NEUVEDEN“. </a:t>
            </a:r>
            <a:r>
              <a:rPr lang="cs-CZ" sz="1800" i="1" dirty="0" smtClean="0"/>
              <a:t>suttons.co.uk</a:t>
            </a:r>
            <a:r>
              <a:rPr lang="cs-CZ" sz="1800" dirty="0" smtClean="0"/>
              <a:t> [online]. [cit. 4.11.2012]. Dostupný na WWW: 18. http://www.suttons.co.uk/Gardening/Flower+Seeds/All+Flower+Seeds/Nigella+damascena+Persian+Jewels+Mix+Seeds_124923.htm</a:t>
            </a:r>
          </a:p>
          <a:p>
            <a:pPr eaLnBrk="1" hangingPunct="1"/>
            <a:r>
              <a:rPr lang="cs-CZ" sz="1800" dirty="0" smtClean="0"/>
              <a:t> „AUTOR NEUVEDEN“. </a:t>
            </a:r>
            <a:r>
              <a:rPr lang="cs-CZ" sz="1800" i="1" dirty="0" smtClean="0"/>
              <a:t>davesgarden.com</a:t>
            </a:r>
            <a:r>
              <a:rPr lang="cs-CZ" sz="1800" dirty="0" smtClean="0"/>
              <a:t> [online]. [cit. 4.11.2012]. Dostupný na WWW: 23. http://davesgarden.com/community/forums/fp.php?pid=4281555</a:t>
            </a:r>
          </a:p>
          <a:p>
            <a:pPr eaLnBrk="1" hangingPunct="1"/>
            <a:r>
              <a:rPr lang="cs-CZ" sz="1800" dirty="0" smtClean="0"/>
              <a:t>„AUTOR NEUVEDEN“. </a:t>
            </a:r>
            <a:r>
              <a:rPr lang="cs-CZ" sz="1800" i="1" dirty="0" smtClean="0"/>
              <a:t>1. http://www.novinky.cz/bydleni/tipy-a-trendy/135668-inspirace-ze-zamku-vytvorte-stylove-kvetinove-aranzma.html</a:t>
            </a:r>
            <a:r>
              <a:rPr lang="cs-CZ" sz="1800" dirty="0" smtClean="0"/>
              <a:t> [online]. [cit. 4.11.2012]. Dostupný na WWW: 24. http://www.novinky.cz/bydleni/tipy-a-trendy/135668-inspirace-ze-zamku-vytvorte-stylove-kvetinove-aranzma.html  </a:t>
            </a:r>
          </a:p>
        </p:txBody>
      </p:sp>
    </p:spTree>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Nadpis 1"/>
          <p:cNvSpPr>
            <a:spLocks noGrp="1"/>
          </p:cNvSpPr>
          <p:nvPr>
            <p:ph type="title"/>
          </p:nvPr>
        </p:nvSpPr>
        <p:spPr/>
        <p:txBody>
          <a:bodyPr/>
          <a:lstStyle/>
          <a:p>
            <a:r>
              <a:rPr lang="cs-CZ" b="1" smtClean="0"/>
              <a:t>XERANTHEMUM  ANNUUM  SUCHOKVĚT  ROČNÍ</a:t>
            </a:r>
          </a:p>
        </p:txBody>
      </p:sp>
      <p:sp>
        <p:nvSpPr>
          <p:cNvPr id="33794" name="Zástupný symbol pro obsah 2"/>
          <p:cNvSpPr>
            <a:spLocks noGrp="1"/>
          </p:cNvSpPr>
          <p:nvPr>
            <p:ph sz="half" idx="1"/>
          </p:nvPr>
        </p:nvSpPr>
        <p:spPr/>
        <p:txBody>
          <a:bodyPr/>
          <a:lstStyle/>
          <a:p>
            <a:pPr marL="0" indent="0" eaLnBrk="1" hangingPunct="1">
              <a:buFont typeface="Wingdings" pitchFamily="2" charset="2"/>
              <a:buNone/>
            </a:pPr>
            <a:r>
              <a:rPr lang="cs-CZ" sz="3600" b="1" u="sng" smtClean="0"/>
              <a:t>ČELEĎ:</a:t>
            </a:r>
          </a:p>
          <a:p>
            <a:pPr marL="0" indent="0" eaLnBrk="1" hangingPunct="1">
              <a:buFont typeface="Wingdings" pitchFamily="2" charset="2"/>
              <a:buNone/>
            </a:pPr>
            <a:r>
              <a:rPr lang="cs-CZ" sz="3600" smtClean="0"/>
              <a:t>Asteraceae -hvězdnicovité</a:t>
            </a:r>
          </a:p>
          <a:p>
            <a:pPr marL="0" indent="0" eaLnBrk="1" hangingPunct="1">
              <a:buFont typeface="Wingdings" pitchFamily="2" charset="2"/>
              <a:buNone/>
            </a:pPr>
            <a:r>
              <a:rPr lang="cs-CZ" sz="3600" b="1" u="sng" smtClean="0"/>
              <a:t>PŮVOD:</a:t>
            </a:r>
          </a:p>
          <a:p>
            <a:pPr marL="0" indent="0" eaLnBrk="1" hangingPunct="1">
              <a:buFont typeface="Wingdings" pitchFamily="2" charset="2"/>
              <a:buNone/>
            </a:pPr>
            <a:r>
              <a:rPr lang="cs-CZ" sz="3600" smtClean="0"/>
              <a:t>Střední a jihovýchodní Evropa</a:t>
            </a:r>
          </a:p>
        </p:txBody>
      </p:sp>
      <p:pic>
        <p:nvPicPr>
          <p:cNvPr id="33795" name="Picture 5" descr="25"/>
          <p:cNvPicPr>
            <a:picLocks noGrp="1" noChangeAspect="1" noChangeArrowheads="1"/>
          </p:cNvPicPr>
          <p:nvPr>
            <p:ph sz="half" idx="4294967295"/>
          </p:nvPr>
        </p:nvPicPr>
        <p:blipFill>
          <a:blip r:embed="rId2"/>
          <a:srcRect l="7115" r="3734"/>
          <a:stretch>
            <a:fillRect/>
          </a:stretch>
        </p:blipFill>
        <p:spPr>
          <a:xfrm>
            <a:off x="4140200" y="2665413"/>
            <a:ext cx="4679950" cy="3937000"/>
          </a:xfrm>
        </p:spPr>
      </p:pic>
    </p:spTree>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Nadpis 1"/>
          <p:cNvSpPr>
            <a:spLocks noGrp="1"/>
          </p:cNvSpPr>
          <p:nvPr>
            <p:ph type="title"/>
          </p:nvPr>
        </p:nvSpPr>
        <p:spPr/>
        <p:txBody>
          <a:bodyPr/>
          <a:lstStyle/>
          <a:p>
            <a:pPr eaLnBrk="1" hangingPunct="1"/>
            <a:r>
              <a:rPr lang="cs-CZ" sz="2400" b="1" u="sng" smtClean="0"/>
              <a:t>POPIS:</a:t>
            </a:r>
            <a:r>
              <a:rPr lang="cs-CZ" sz="2400" smtClean="0"/>
              <a:t/>
            </a:r>
            <a:br>
              <a:rPr lang="cs-CZ" sz="2400" smtClean="0"/>
            </a:br>
            <a:r>
              <a:rPr lang="cs-CZ" sz="2400" smtClean="0"/>
              <a:t>výška 50 – 70 cm, hustě rozvětvená šedoplstnatá lodyha, přisedlé střídavé, čárkovité až podlouhle eliptické listy, úbory květů růžové, bílé, fialové růžové, 4 cm velké</a:t>
            </a:r>
          </a:p>
        </p:txBody>
      </p:sp>
      <p:pic>
        <p:nvPicPr>
          <p:cNvPr id="34818" name="Picture 5" descr="26"/>
          <p:cNvPicPr>
            <a:picLocks noGrp="1" noChangeAspect="1" noChangeArrowheads="1"/>
          </p:cNvPicPr>
          <p:nvPr>
            <p:ph sz="half" idx="4294967295"/>
          </p:nvPr>
        </p:nvPicPr>
        <p:blipFill>
          <a:blip r:embed="rId2"/>
          <a:srcRect/>
          <a:stretch>
            <a:fillRect/>
          </a:stretch>
        </p:blipFill>
        <p:spPr>
          <a:xfrm>
            <a:off x="179388" y="2667000"/>
            <a:ext cx="4392612" cy="3924300"/>
          </a:xfrm>
        </p:spPr>
      </p:pic>
      <p:pic>
        <p:nvPicPr>
          <p:cNvPr id="34819" name="Picture 6" descr="27"/>
          <p:cNvPicPr>
            <a:picLocks noGrp="1" noChangeAspect="1" noChangeArrowheads="1"/>
          </p:cNvPicPr>
          <p:nvPr>
            <p:ph sz="half" idx="4294967295"/>
          </p:nvPr>
        </p:nvPicPr>
        <p:blipFill>
          <a:blip r:embed="rId3"/>
          <a:srcRect l="3577" r="17964"/>
          <a:stretch>
            <a:fillRect/>
          </a:stretch>
        </p:blipFill>
        <p:spPr>
          <a:xfrm>
            <a:off x="4787900" y="2646363"/>
            <a:ext cx="4176713" cy="3992562"/>
          </a:xfrm>
        </p:spPr>
      </p:pic>
    </p:spTree>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Nadpis 1"/>
          <p:cNvSpPr>
            <a:spLocks noGrp="1"/>
          </p:cNvSpPr>
          <p:nvPr>
            <p:ph type="title"/>
          </p:nvPr>
        </p:nvSpPr>
        <p:spPr/>
        <p:txBody>
          <a:bodyPr/>
          <a:lstStyle/>
          <a:p>
            <a:pPr eaLnBrk="1" hangingPunct="1"/>
            <a:r>
              <a:rPr lang="cs-CZ" sz="2400" b="1" u="sng" smtClean="0"/>
              <a:t>NÁROKY:</a:t>
            </a:r>
            <a:br>
              <a:rPr lang="cs-CZ" sz="2400" b="1" u="sng" smtClean="0"/>
            </a:br>
            <a:r>
              <a:rPr lang="cs-CZ" sz="2400" smtClean="0"/>
              <a:t>slunné stanoviště, hlinitopísčitá propustná půda, nesnáší zamokřené půdy</a:t>
            </a:r>
            <a:br>
              <a:rPr lang="cs-CZ" sz="2400" smtClean="0"/>
            </a:br>
            <a:r>
              <a:rPr lang="cs-CZ" sz="2400" b="1" u="sng" smtClean="0"/>
              <a:t>POUŽITÍ:</a:t>
            </a:r>
            <a:br>
              <a:rPr lang="cs-CZ" sz="2400" b="1" u="sng" smtClean="0"/>
            </a:br>
            <a:r>
              <a:rPr lang="cs-CZ" sz="2400" smtClean="0"/>
              <a:t>na osluněné záhony, k sušení</a:t>
            </a:r>
            <a:r>
              <a:rPr lang="cs-CZ" sz="2400" b="1" u="sng" smtClean="0"/>
              <a:t> </a:t>
            </a:r>
            <a:endParaRPr lang="cs-CZ" sz="2400" smtClean="0"/>
          </a:p>
        </p:txBody>
      </p:sp>
      <p:pic>
        <p:nvPicPr>
          <p:cNvPr id="35842" name="Picture 5" descr="29"/>
          <p:cNvPicPr>
            <a:picLocks noGrp="1" noChangeAspect="1" noChangeArrowheads="1"/>
          </p:cNvPicPr>
          <p:nvPr>
            <p:ph sz="half" idx="4294967295"/>
          </p:nvPr>
        </p:nvPicPr>
        <p:blipFill>
          <a:blip r:embed="rId2"/>
          <a:srcRect l="12500" r="7272"/>
          <a:stretch>
            <a:fillRect/>
          </a:stretch>
        </p:blipFill>
        <p:spPr>
          <a:xfrm>
            <a:off x="323850" y="2997200"/>
            <a:ext cx="3816350" cy="3571875"/>
          </a:xfrm>
        </p:spPr>
      </p:pic>
      <p:pic>
        <p:nvPicPr>
          <p:cNvPr id="35843" name="Picture 6" descr="30"/>
          <p:cNvPicPr>
            <a:picLocks noGrp="1" noChangeAspect="1" noChangeArrowheads="1"/>
          </p:cNvPicPr>
          <p:nvPr>
            <p:ph sz="half" idx="4294967295"/>
          </p:nvPr>
        </p:nvPicPr>
        <p:blipFill>
          <a:blip r:embed="rId3"/>
          <a:srcRect/>
          <a:stretch>
            <a:fillRect/>
          </a:stretch>
        </p:blipFill>
        <p:spPr>
          <a:xfrm>
            <a:off x="4787900" y="3006725"/>
            <a:ext cx="4110038" cy="3536950"/>
          </a:xfrm>
        </p:spPr>
      </p:pic>
    </p:spTree>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Nadpis 1"/>
          <p:cNvSpPr>
            <a:spLocks noGrp="1"/>
          </p:cNvSpPr>
          <p:nvPr>
            <p:ph type="title" idx="4294967295"/>
          </p:nvPr>
        </p:nvSpPr>
        <p:spPr>
          <a:xfrm>
            <a:off x="457200" y="457200"/>
            <a:ext cx="8229600" cy="1027113"/>
          </a:xfrm>
        </p:spPr>
        <p:txBody>
          <a:bodyPr/>
          <a:lstStyle/>
          <a:p>
            <a:pPr eaLnBrk="1" hangingPunct="1"/>
            <a:r>
              <a:rPr lang="cs-CZ" b="1" smtClean="0"/>
              <a:t>ZDROJE</a:t>
            </a:r>
          </a:p>
        </p:txBody>
      </p:sp>
      <p:sp>
        <p:nvSpPr>
          <p:cNvPr id="36866" name="Zástupný symbol pro obsah 2"/>
          <p:cNvSpPr>
            <a:spLocks noGrp="1"/>
          </p:cNvSpPr>
          <p:nvPr>
            <p:ph idx="4294967295"/>
          </p:nvPr>
        </p:nvSpPr>
        <p:spPr>
          <a:xfrm>
            <a:off x="323850" y="1557338"/>
            <a:ext cx="8569325" cy="4614862"/>
          </a:xfrm>
        </p:spPr>
        <p:txBody>
          <a:bodyPr/>
          <a:lstStyle/>
          <a:p>
            <a:pPr eaLnBrk="1" hangingPunct="1"/>
            <a:r>
              <a:rPr lang="cs-CZ" sz="1200" dirty="0"/>
              <a:t>JOSEF VÍT A KOLEKTIV. </a:t>
            </a:r>
            <a:r>
              <a:rPr lang="cs-CZ" sz="1200" i="1" dirty="0"/>
              <a:t>Květinářství</a:t>
            </a:r>
            <a:r>
              <a:rPr lang="cs-CZ" sz="1200" dirty="0"/>
              <a:t>. 3. upravené a rozšířené vydání. Praha: KVĚT, 2001. ISBN </a:t>
            </a:r>
            <a:r>
              <a:rPr lang="cs-CZ" sz="1200" dirty="0" smtClean="0"/>
              <a:t>80-85362-41-4</a:t>
            </a:r>
          </a:p>
          <a:p>
            <a:pPr eaLnBrk="1" hangingPunct="1"/>
            <a:r>
              <a:rPr lang="cs-CZ" sz="1800" dirty="0" smtClean="0"/>
              <a:t>„AUTOR </a:t>
            </a:r>
            <a:r>
              <a:rPr lang="cs-CZ" sz="1800" dirty="0" smtClean="0"/>
              <a:t>NEUVEDEN“. </a:t>
            </a:r>
            <a:r>
              <a:rPr lang="cs-CZ" sz="1800" i="1" dirty="0" smtClean="0"/>
              <a:t>ourlittleacre.blogspot.cz</a:t>
            </a:r>
            <a:r>
              <a:rPr lang="cs-CZ" sz="1800" dirty="0" smtClean="0"/>
              <a:t> [online]. [cit. 4.11.2012]. Dostupný na WWW: http://ourlittleacre.blogspot.cz/2009/11/november-blooms-at-our-little-acre.html </a:t>
            </a:r>
          </a:p>
          <a:p>
            <a:pPr eaLnBrk="1" hangingPunct="1"/>
            <a:r>
              <a:rPr lang="cs-CZ" sz="1800" dirty="0" smtClean="0"/>
              <a:t>„AUTOR NEUVEDEN“. </a:t>
            </a:r>
            <a:r>
              <a:rPr lang="cs-CZ" sz="1800" i="1" dirty="0" smtClean="0"/>
              <a:t>supersadovnik.net</a:t>
            </a:r>
            <a:r>
              <a:rPr lang="cs-CZ" sz="1800" dirty="0" smtClean="0"/>
              <a:t> [online]. [cit. 4.11.2012]. Dostupný na WWW: 26. http://www.supersadovnik.net/bessmertny-odnoletnie-cvety-kotorye-greyut-dushu-vsyu-zimu/ </a:t>
            </a:r>
          </a:p>
          <a:p>
            <a:pPr eaLnBrk="1" hangingPunct="1"/>
            <a:r>
              <a:rPr lang="cs-CZ" sz="1800" dirty="0" smtClean="0"/>
              <a:t>„AUTOR NEUVEDEN“. </a:t>
            </a:r>
            <a:r>
              <a:rPr lang="cs-CZ" sz="1800" i="1" dirty="0" smtClean="0"/>
              <a:t>plantarium.ru</a:t>
            </a:r>
            <a:r>
              <a:rPr lang="cs-CZ" sz="1800" dirty="0" smtClean="0"/>
              <a:t> [online]. [cit. 4.11.2012]. Dostupný na WWW: 27. http://www.plantarium.ru/page/image/id/86068.html </a:t>
            </a:r>
          </a:p>
          <a:p>
            <a:pPr eaLnBrk="1" hangingPunct="1"/>
            <a:r>
              <a:rPr lang="cs-CZ" sz="1800" dirty="0" smtClean="0"/>
              <a:t>„AUTOR NEUVEDEN“. </a:t>
            </a:r>
            <a:r>
              <a:rPr lang="cs-CZ" sz="1800" i="1" dirty="0" smtClean="0"/>
              <a:t>agaclar.net</a:t>
            </a:r>
            <a:r>
              <a:rPr lang="cs-CZ" sz="1800" dirty="0" smtClean="0"/>
              <a:t> [online]. [cit. 4.11.2012]. Dostupný na WWW: 29. http://www.agaclar.net/forum/bu-bitkinin-adi-nedir/18369-35.htm </a:t>
            </a:r>
          </a:p>
          <a:p>
            <a:pPr eaLnBrk="1" hangingPunct="1"/>
            <a:r>
              <a:rPr lang="cs-CZ" sz="1800" dirty="0" smtClean="0"/>
              <a:t>„AUTOR NEUVEDEN“. </a:t>
            </a:r>
            <a:r>
              <a:rPr lang="cs-CZ" sz="1800" i="1" dirty="0" smtClean="0"/>
              <a:t>kreativ.blog.cz</a:t>
            </a:r>
            <a:r>
              <a:rPr lang="cs-CZ" sz="1800" dirty="0" smtClean="0"/>
              <a:t> [online]. [cit. 4.11.2012]. Dostupný na WWW: 30. http://kreativ.blog.cz/0907/prvni-suseni-v-roce-2009 </a:t>
            </a:r>
          </a:p>
        </p:txBody>
      </p:sp>
    </p:spTree>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Nadpis 1"/>
          <p:cNvSpPr>
            <a:spLocks noGrp="1"/>
          </p:cNvSpPr>
          <p:nvPr>
            <p:ph type="title"/>
          </p:nvPr>
        </p:nvSpPr>
        <p:spPr/>
        <p:txBody>
          <a:bodyPr/>
          <a:lstStyle/>
          <a:p>
            <a:pPr eaLnBrk="1" hangingPunct="1"/>
            <a:r>
              <a:rPr lang="cs-CZ" smtClean="0"/>
              <a:t>Určete názvy letniček, které jsou na obrázcích</a:t>
            </a:r>
          </a:p>
        </p:txBody>
      </p:sp>
      <p:pic>
        <p:nvPicPr>
          <p:cNvPr id="37890" name="Picture 5" descr="8"/>
          <p:cNvPicPr>
            <a:picLocks noGrp="1" noChangeAspect="1" noChangeArrowheads="1"/>
          </p:cNvPicPr>
          <p:nvPr>
            <p:ph sz="half" idx="4294967295"/>
          </p:nvPr>
        </p:nvPicPr>
        <p:blipFill>
          <a:blip r:embed="rId2"/>
          <a:srcRect/>
          <a:stretch>
            <a:fillRect/>
          </a:stretch>
        </p:blipFill>
        <p:spPr>
          <a:xfrm>
            <a:off x="323850" y="2490788"/>
            <a:ext cx="4103688" cy="4103687"/>
          </a:xfrm>
        </p:spPr>
      </p:pic>
      <p:pic>
        <p:nvPicPr>
          <p:cNvPr id="37891" name="Picture 6" descr="18"/>
          <p:cNvPicPr>
            <a:picLocks noGrp="1" noChangeAspect="1" noChangeArrowheads="1"/>
          </p:cNvPicPr>
          <p:nvPr>
            <p:ph sz="half" idx="4294967295"/>
          </p:nvPr>
        </p:nvPicPr>
        <p:blipFill>
          <a:blip r:embed="rId3"/>
          <a:srcRect/>
          <a:stretch>
            <a:fillRect/>
          </a:stretch>
        </p:blipFill>
        <p:spPr>
          <a:xfrm>
            <a:off x="4859338" y="2492375"/>
            <a:ext cx="4102100" cy="4102100"/>
          </a:xfrm>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Nadpis 1"/>
          <p:cNvSpPr>
            <a:spLocks noGrp="1"/>
          </p:cNvSpPr>
          <p:nvPr>
            <p:ph type="title"/>
          </p:nvPr>
        </p:nvSpPr>
        <p:spPr/>
        <p:txBody>
          <a:bodyPr/>
          <a:lstStyle/>
          <a:p>
            <a:pPr eaLnBrk="1" hangingPunct="1"/>
            <a:r>
              <a:rPr lang="cs-CZ" smtClean="0"/>
              <a:t>Určete názvy letniček, které jsou na obrázcích</a:t>
            </a:r>
          </a:p>
        </p:txBody>
      </p:sp>
      <p:pic>
        <p:nvPicPr>
          <p:cNvPr id="38914" name="Picture 5" descr="26"/>
          <p:cNvPicPr>
            <a:picLocks noGrp="1" noChangeAspect="1" noChangeArrowheads="1"/>
          </p:cNvPicPr>
          <p:nvPr>
            <p:ph sz="half" idx="4294967295"/>
          </p:nvPr>
        </p:nvPicPr>
        <p:blipFill>
          <a:blip r:embed="rId2"/>
          <a:srcRect/>
          <a:stretch>
            <a:fillRect/>
          </a:stretch>
        </p:blipFill>
        <p:spPr>
          <a:xfrm>
            <a:off x="250825" y="2671763"/>
            <a:ext cx="4321175" cy="3860800"/>
          </a:xfrm>
        </p:spPr>
      </p:pic>
      <p:pic>
        <p:nvPicPr>
          <p:cNvPr id="38915" name="Picture 6" descr="14"/>
          <p:cNvPicPr>
            <a:picLocks noGrp="1" noChangeAspect="1" noChangeArrowheads="1"/>
          </p:cNvPicPr>
          <p:nvPr>
            <p:ph sz="half" idx="4294967295"/>
          </p:nvPr>
        </p:nvPicPr>
        <p:blipFill>
          <a:blip r:embed="rId3"/>
          <a:srcRect/>
          <a:stretch>
            <a:fillRect/>
          </a:stretch>
        </p:blipFill>
        <p:spPr>
          <a:xfrm>
            <a:off x="5003800" y="2636838"/>
            <a:ext cx="3886200" cy="3886200"/>
          </a:xfrm>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Nadpis 1"/>
          <p:cNvSpPr>
            <a:spLocks noGrp="1"/>
          </p:cNvSpPr>
          <p:nvPr>
            <p:ph type="title"/>
          </p:nvPr>
        </p:nvSpPr>
        <p:spPr/>
        <p:txBody>
          <a:bodyPr/>
          <a:lstStyle/>
          <a:p>
            <a:pPr eaLnBrk="1" hangingPunct="1"/>
            <a:r>
              <a:rPr lang="cs-CZ" smtClean="0"/>
              <a:t>Určete názvy letniček, které jsou na obrázcích</a:t>
            </a:r>
          </a:p>
        </p:txBody>
      </p:sp>
      <p:pic>
        <p:nvPicPr>
          <p:cNvPr id="39938" name="Picture 5" descr="2"/>
          <p:cNvPicPr>
            <a:picLocks noGrp="1" noChangeAspect="1" noChangeArrowheads="1"/>
          </p:cNvPicPr>
          <p:nvPr>
            <p:ph sz="half" idx="4294967295"/>
          </p:nvPr>
        </p:nvPicPr>
        <p:blipFill>
          <a:blip r:embed="rId2"/>
          <a:srcRect/>
          <a:stretch>
            <a:fillRect/>
          </a:stretch>
        </p:blipFill>
        <p:spPr>
          <a:xfrm>
            <a:off x="323850" y="2419350"/>
            <a:ext cx="4103688" cy="4103688"/>
          </a:xfrm>
        </p:spPr>
      </p:pic>
      <p:pic>
        <p:nvPicPr>
          <p:cNvPr id="39939" name="Picture 6" descr="25"/>
          <p:cNvPicPr>
            <a:picLocks noGrp="1" noChangeAspect="1" noChangeArrowheads="1"/>
          </p:cNvPicPr>
          <p:nvPr>
            <p:ph sz="half" idx="4294967295"/>
          </p:nvPr>
        </p:nvPicPr>
        <p:blipFill>
          <a:blip r:embed="rId3"/>
          <a:srcRect l="8923" r="3734"/>
          <a:stretch>
            <a:fillRect/>
          </a:stretch>
        </p:blipFill>
        <p:spPr>
          <a:xfrm>
            <a:off x="4572000" y="2852738"/>
            <a:ext cx="4319588" cy="3708400"/>
          </a:xfrm>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Pixel">
  <a:themeElements>
    <a:clrScheme name="Pixel 10">
      <a:dk1>
        <a:srgbClr val="000000"/>
      </a:dk1>
      <a:lt1>
        <a:srgbClr val="FFFFFF"/>
      </a:lt1>
      <a:dk2>
        <a:srgbClr val="000000"/>
      </a:dk2>
      <a:lt2>
        <a:srgbClr val="FF9900"/>
      </a:lt2>
      <a:accent1>
        <a:srgbClr val="FFCC99"/>
      </a:accent1>
      <a:accent2>
        <a:srgbClr val="FBA313"/>
      </a:accent2>
      <a:accent3>
        <a:srgbClr val="FFFFFF"/>
      </a:accent3>
      <a:accent4>
        <a:srgbClr val="000000"/>
      </a:accent4>
      <a:accent5>
        <a:srgbClr val="FFE2CA"/>
      </a:accent5>
      <a:accent6>
        <a:srgbClr val="E39310"/>
      </a:accent6>
      <a:hlink>
        <a:srgbClr val="CC3300"/>
      </a:hlink>
      <a:folHlink>
        <a:srgbClr val="FCC66E"/>
      </a:folHlink>
    </a:clrScheme>
    <a:fontScheme name="Pixel">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Pixel 1">
        <a:dk1>
          <a:srgbClr val="0066FF"/>
        </a:dk1>
        <a:lt1>
          <a:srgbClr val="FFFFFF"/>
        </a:lt1>
        <a:dk2>
          <a:srgbClr val="000066"/>
        </a:dk2>
        <a:lt2>
          <a:srgbClr val="FFFFFF"/>
        </a:lt2>
        <a:accent1>
          <a:srgbClr val="6699FF"/>
        </a:accent1>
        <a:accent2>
          <a:srgbClr val="3333FF"/>
        </a:accent2>
        <a:accent3>
          <a:srgbClr val="AAAAB8"/>
        </a:accent3>
        <a:accent4>
          <a:srgbClr val="DADADA"/>
        </a:accent4>
        <a:accent5>
          <a:srgbClr val="B8CAFF"/>
        </a:accent5>
        <a:accent6>
          <a:srgbClr val="2D2DE7"/>
        </a:accent6>
        <a:hlink>
          <a:srgbClr val="FFCC00"/>
        </a:hlink>
        <a:folHlink>
          <a:srgbClr val="0000CC"/>
        </a:folHlink>
      </a:clrScheme>
      <a:clrMap bg1="dk2" tx1="lt1" bg2="dk1" tx2="lt2" accent1="accent1" accent2="accent2" accent3="accent3" accent4="accent4" accent5="accent5" accent6="accent6" hlink="hlink" folHlink="folHlink"/>
    </a:extraClrScheme>
    <a:extraClrScheme>
      <a:clrScheme name="Pixel 2">
        <a:dk1>
          <a:srgbClr val="009999"/>
        </a:dk1>
        <a:lt1>
          <a:srgbClr val="FFFFFF"/>
        </a:lt1>
        <a:dk2>
          <a:srgbClr val="334B49"/>
        </a:dk2>
        <a:lt2>
          <a:srgbClr val="FFFFFF"/>
        </a:lt2>
        <a:accent1>
          <a:srgbClr val="33CCCC"/>
        </a:accent1>
        <a:accent2>
          <a:srgbClr val="008080"/>
        </a:accent2>
        <a:accent3>
          <a:srgbClr val="ADB1B1"/>
        </a:accent3>
        <a:accent4>
          <a:srgbClr val="DADADA"/>
        </a:accent4>
        <a:accent5>
          <a:srgbClr val="ADE2E2"/>
        </a:accent5>
        <a:accent6>
          <a:srgbClr val="007373"/>
        </a:accent6>
        <a:hlink>
          <a:srgbClr val="FFCC00"/>
        </a:hlink>
        <a:folHlink>
          <a:srgbClr val="006666"/>
        </a:folHlink>
      </a:clrScheme>
      <a:clrMap bg1="dk2" tx1="lt1" bg2="dk1" tx2="lt2" accent1="accent1" accent2="accent2" accent3="accent3" accent4="accent4" accent5="accent5" accent6="accent6" hlink="hlink" folHlink="folHlink"/>
    </a:extraClrScheme>
    <a:extraClrScheme>
      <a:clrScheme name="Pixel 3">
        <a:dk1>
          <a:srgbClr val="006699"/>
        </a:dk1>
        <a:lt1>
          <a:srgbClr val="FFFFFF"/>
        </a:lt1>
        <a:dk2>
          <a:srgbClr val="333399"/>
        </a:dk2>
        <a:lt2>
          <a:srgbClr val="FFFFFF"/>
        </a:lt2>
        <a:accent1>
          <a:srgbClr val="0099CC"/>
        </a:accent1>
        <a:accent2>
          <a:srgbClr val="0386AF"/>
        </a:accent2>
        <a:accent3>
          <a:srgbClr val="ADADCA"/>
        </a:accent3>
        <a:accent4>
          <a:srgbClr val="DADADA"/>
        </a:accent4>
        <a:accent5>
          <a:srgbClr val="AACAE2"/>
        </a:accent5>
        <a:accent6>
          <a:srgbClr val="02799E"/>
        </a:accent6>
        <a:hlink>
          <a:srgbClr val="FFCC00"/>
        </a:hlink>
        <a:folHlink>
          <a:srgbClr val="6699FF"/>
        </a:folHlink>
      </a:clrScheme>
      <a:clrMap bg1="dk2" tx1="lt1" bg2="dk1" tx2="lt2" accent1="accent1" accent2="accent2" accent3="accent3" accent4="accent4" accent5="accent5" accent6="accent6" hlink="hlink" folHlink="folHlink"/>
    </a:extraClrScheme>
    <a:extraClrScheme>
      <a:clrScheme name="Pixel 4">
        <a:dk1>
          <a:srgbClr val="008080"/>
        </a:dk1>
        <a:lt1>
          <a:srgbClr val="FFFFFF"/>
        </a:lt1>
        <a:dk2>
          <a:srgbClr val="2F978D"/>
        </a:dk2>
        <a:lt2>
          <a:srgbClr val="FFFFFF"/>
        </a:lt2>
        <a:accent1>
          <a:srgbClr val="0099FF"/>
        </a:accent1>
        <a:accent2>
          <a:srgbClr val="009999"/>
        </a:accent2>
        <a:accent3>
          <a:srgbClr val="ADC9C5"/>
        </a:accent3>
        <a:accent4>
          <a:srgbClr val="DADADA"/>
        </a:accent4>
        <a:accent5>
          <a:srgbClr val="AACAFF"/>
        </a:accent5>
        <a:accent6>
          <a:srgbClr val="008A8A"/>
        </a:accent6>
        <a:hlink>
          <a:srgbClr val="FFFFCC"/>
        </a:hlink>
        <a:folHlink>
          <a:srgbClr val="70CAC6"/>
        </a:folHlink>
      </a:clrScheme>
      <a:clrMap bg1="dk2" tx1="lt1" bg2="dk1" tx2="lt2" accent1="accent1" accent2="accent2" accent3="accent3" accent4="accent4" accent5="accent5" accent6="accent6" hlink="hlink" folHlink="folHlink"/>
    </a:extraClrScheme>
    <a:extraClrScheme>
      <a:clrScheme name="Pixel 5">
        <a:dk1>
          <a:srgbClr val="822504"/>
        </a:dk1>
        <a:lt1>
          <a:srgbClr val="FFFFFF"/>
        </a:lt1>
        <a:dk2>
          <a:srgbClr val="330000"/>
        </a:dk2>
        <a:lt2>
          <a:srgbClr val="FFFFFF"/>
        </a:lt2>
        <a:accent1>
          <a:srgbClr val="FF9900"/>
        </a:accent1>
        <a:accent2>
          <a:srgbClr val="9E2A06"/>
        </a:accent2>
        <a:accent3>
          <a:srgbClr val="ADAAAA"/>
        </a:accent3>
        <a:accent4>
          <a:srgbClr val="DADADA"/>
        </a:accent4>
        <a:accent5>
          <a:srgbClr val="FFCAAA"/>
        </a:accent5>
        <a:accent6>
          <a:srgbClr val="8F2505"/>
        </a:accent6>
        <a:hlink>
          <a:srgbClr val="FF3300"/>
        </a:hlink>
        <a:folHlink>
          <a:srgbClr val="7C0704"/>
        </a:folHlink>
      </a:clrScheme>
      <a:clrMap bg1="dk2" tx1="lt1" bg2="dk1" tx2="lt2" accent1="accent1" accent2="accent2" accent3="accent3" accent4="accent4" accent5="accent5" accent6="accent6" hlink="hlink" folHlink="folHlink"/>
    </a:extraClrScheme>
    <a:extraClrScheme>
      <a:clrScheme name="Pixel 6">
        <a:dk1>
          <a:srgbClr val="336600"/>
        </a:dk1>
        <a:lt1>
          <a:srgbClr val="FFFFFF"/>
        </a:lt1>
        <a:dk2>
          <a:srgbClr val="4A7911"/>
        </a:dk2>
        <a:lt2>
          <a:srgbClr val="FFFFFF"/>
        </a:lt2>
        <a:accent1>
          <a:srgbClr val="666633"/>
        </a:accent1>
        <a:accent2>
          <a:srgbClr val="669900"/>
        </a:accent2>
        <a:accent3>
          <a:srgbClr val="B1BEAA"/>
        </a:accent3>
        <a:accent4>
          <a:srgbClr val="DADADA"/>
        </a:accent4>
        <a:accent5>
          <a:srgbClr val="B8B8AD"/>
        </a:accent5>
        <a:accent6>
          <a:srgbClr val="5C8A00"/>
        </a:accent6>
        <a:hlink>
          <a:srgbClr val="FFCC00"/>
        </a:hlink>
        <a:folHlink>
          <a:srgbClr val="99CC00"/>
        </a:folHlink>
      </a:clrScheme>
      <a:clrMap bg1="dk2" tx1="lt1" bg2="dk1" tx2="lt2" accent1="accent1" accent2="accent2" accent3="accent3" accent4="accent4" accent5="accent5" accent6="accent6" hlink="hlink" folHlink="folHlink"/>
    </a:extraClrScheme>
    <a:extraClrScheme>
      <a:clrScheme name="Pixel 7">
        <a:dk1>
          <a:srgbClr val="000000"/>
        </a:dk1>
        <a:lt1>
          <a:srgbClr val="FFFFFF"/>
        </a:lt1>
        <a:dk2>
          <a:srgbClr val="000000"/>
        </a:dk2>
        <a:lt2>
          <a:srgbClr val="CC3300"/>
        </a:lt2>
        <a:accent1>
          <a:srgbClr val="FFCC00"/>
        </a:accent1>
        <a:accent2>
          <a:srgbClr val="CC6600"/>
        </a:accent2>
        <a:accent3>
          <a:srgbClr val="FFFFFF"/>
        </a:accent3>
        <a:accent4>
          <a:srgbClr val="000000"/>
        </a:accent4>
        <a:accent5>
          <a:srgbClr val="FFE2AA"/>
        </a:accent5>
        <a:accent6>
          <a:srgbClr val="B95C00"/>
        </a:accent6>
        <a:hlink>
          <a:srgbClr val="663300"/>
        </a:hlink>
        <a:folHlink>
          <a:srgbClr val="CC9900"/>
        </a:folHlink>
      </a:clrScheme>
      <a:clrMap bg1="lt1" tx1="dk1" bg2="lt2" tx2="dk2" accent1="accent1" accent2="accent2" accent3="accent3" accent4="accent4" accent5="accent5" accent6="accent6" hlink="hlink" folHlink="folHlink"/>
    </a:extraClrScheme>
    <a:extraClrScheme>
      <a:clrScheme name="Pixel 8">
        <a:dk1>
          <a:srgbClr val="003300"/>
        </a:dk1>
        <a:lt1>
          <a:srgbClr val="FFFFFF"/>
        </a:lt1>
        <a:dk2>
          <a:srgbClr val="000000"/>
        </a:dk2>
        <a:lt2>
          <a:srgbClr val="336600"/>
        </a:lt2>
        <a:accent1>
          <a:srgbClr val="CCCC00"/>
        </a:accent1>
        <a:accent2>
          <a:srgbClr val="669900"/>
        </a:accent2>
        <a:accent3>
          <a:srgbClr val="FFFFFF"/>
        </a:accent3>
        <a:accent4>
          <a:srgbClr val="002A00"/>
        </a:accent4>
        <a:accent5>
          <a:srgbClr val="E2E2AA"/>
        </a:accent5>
        <a:accent6>
          <a:srgbClr val="5C8A00"/>
        </a:accent6>
        <a:hlink>
          <a:srgbClr val="333300"/>
        </a:hlink>
        <a:folHlink>
          <a:srgbClr val="99CC00"/>
        </a:folHlink>
      </a:clrScheme>
      <a:clrMap bg1="lt1" tx1="dk1" bg2="lt2" tx2="dk2" accent1="accent1" accent2="accent2" accent3="accent3" accent4="accent4" accent5="accent5" accent6="accent6" hlink="hlink" folHlink="folHlink"/>
    </a:extraClrScheme>
    <a:extraClrScheme>
      <a:clrScheme name="Pixel 9">
        <a:dk1>
          <a:srgbClr val="000000"/>
        </a:dk1>
        <a:lt1>
          <a:srgbClr val="FFFFFF"/>
        </a:lt1>
        <a:dk2>
          <a:srgbClr val="000000"/>
        </a:dk2>
        <a:lt2>
          <a:srgbClr val="440044"/>
        </a:lt2>
        <a:accent1>
          <a:srgbClr val="FFCCCC"/>
        </a:accent1>
        <a:accent2>
          <a:srgbClr val="790571"/>
        </a:accent2>
        <a:accent3>
          <a:srgbClr val="FFFFFF"/>
        </a:accent3>
        <a:accent4>
          <a:srgbClr val="000000"/>
        </a:accent4>
        <a:accent5>
          <a:srgbClr val="FFE2E2"/>
        </a:accent5>
        <a:accent6>
          <a:srgbClr val="6D0466"/>
        </a:accent6>
        <a:hlink>
          <a:srgbClr val="993366"/>
        </a:hlink>
        <a:folHlink>
          <a:srgbClr val="9F839F"/>
        </a:folHlink>
      </a:clrScheme>
      <a:clrMap bg1="lt1" tx1="dk1" bg2="lt2" tx2="dk2" accent1="accent1" accent2="accent2" accent3="accent3" accent4="accent4" accent5="accent5" accent6="accent6" hlink="hlink" folHlink="folHlink"/>
    </a:extraClrScheme>
    <a:extraClrScheme>
      <a:clrScheme name="Pixel 10">
        <a:dk1>
          <a:srgbClr val="000000"/>
        </a:dk1>
        <a:lt1>
          <a:srgbClr val="FFFFFF"/>
        </a:lt1>
        <a:dk2>
          <a:srgbClr val="000000"/>
        </a:dk2>
        <a:lt2>
          <a:srgbClr val="FF9900"/>
        </a:lt2>
        <a:accent1>
          <a:srgbClr val="FFCC99"/>
        </a:accent1>
        <a:accent2>
          <a:srgbClr val="FBA313"/>
        </a:accent2>
        <a:accent3>
          <a:srgbClr val="FFFFFF"/>
        </a:accent3>
        <a:accent4>
          <a:srgbClr val="000000"/>
        </a:accent4>
        <a:accent5>
          <a:srgbClr val="FFE2CA"/>
        </a:accent5>
        <a:accent6>
          <a:srgbClr val="E39310"/>
        </a:accent6>
        <a:hlink>
          <a:srgbClr val="CC3300"/>
        </a:hlink>
        <a:folHlink>
          <a:srgbClr val="FCC66E"/>
        </a:folHlink>
      </a:clrScheme>
      <a:clrMap bg1="lt1" tx1="dk1" bg2="lt2" tx2="dk2" accent1="accent1" accent2="accent2" accent3="accent3" accent4="accent4" accent5="accent5" accent6="accent6" hlink="hlink" folHlink="folHlink"/>
    </a:extraClrScheme>
    <a:extraClrScheme>
      <a:clrScheme name="Pixel 11">
        <a:dk1>
          <a:srgbClr val="000000"/>
        </a:dk1>
        <a:lt1>
          <a:srgbClr val="FFFFFF"/>
        </a:lt1>
        <a:dk2>
          <a:srgbClr val="000000"/>
        </a:dk2>
        <a:lt2>
          <a:srgbClr val="779F92"/>
        </a:lt2>
        <a:accent1>
          <a:srgbClr val="33CCCC"/>
        </a:accent1>
        <a:accent2>
          <a:srgbClr val="9DC2D7"/>
        </a:accent2>
        <a:accent3>
          <a:srgbClr val="FFFFFF"/>
        </a:accent3>
        <a:accent4>
          <a:srgbClr val="000000"/>
        </a:accent4>
        <a:accent5>
          <a:srgbClr val="ADE2E2"/>
        </a:accent5>
        <a:accent6>
          <a:srgbClr val="8EB0C3"/>
        </a:accent6>
        <a:hlink>
          <a:srgbClr val="006666"/>
        </a:hlink>
        <a:folHlink>
          <a:srgbClr val="CCCCFF"/>
        </a:folHlink>
      </a:clrScheme>
      <a:clrMap bg1="lt1" tx1="dk1" bg2="lt2" tx2="dk2" accent1="accent1" accent2="accent2" accent3="accent3" accent4="accent4" accent5="accent5" accent6="accent6" hlink="hlink" folHlink="folHlink"/>
    </a:extraClrScheme>
    <a:extraClrScheme>
      <a:clrScheme name="Pixel 12">
        <a:dk1>
          <a:srgbClr val="000000"/>
        </a:dk1>
        <a:lt1>
          <a:srgbClr val="FFFFFF"/>
        </a:lt1>
        <a:dk2>
          <a:srgbClr val="000000"/>
        </a:dk2>
        <a:lt2>
          <a:srgbClr val="00007D"/>
        </a:lt2>
        <a:accent1>
          <a:srgbClr val="9999FF"/>
        </a:accent1>
        <a:accent2>
          <a:srgbClr val="9999CC"/>
        </a:accent2>
        <a:accent3>
          <a:srgbClr val="FFFFFF"/>
        </a:accent3>
        <a:accent4>
          <a:srgbClr val="000000"/>
        </a:accent4>
        <a:accent5>
          <a:srgbClr val="CACAFF"/>
        </a:accent5>
        <a:accent6>
          <a:srgbClr val="8A8AB9"/>
        </a:accent6>
        <a:hlink>
          <a:srgbClr val="666699"/>
        </a:hlink>
        <a:folHlink>
          <a:srgbClr val="CCCCE6"/>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emplate>Edge</Template>
  <TotalTime>3442</TotalTime>
  <Words>1033</Words>
  <Application>Microsoft Office PowerPoint</Application>
  <PresentationFormat>Předvádění na obrazovce (4:3)</PresentationFormat>
  <Paragraphs>99</Paragraphs>
  <Slides>27</Slides>
  <Notes>0</Notes>
  <HiddenSlides>0</HiddenSlides>
  <MMClips>0</MMClips>
  <ScaleCrop>false</ScaleCrop>
  <HeadingPairs>
    <vt:vector size="4" baseType="variant">
      <vt:variant>
        <vt:lpstr>Motiv</vt:lpstr>
      </vt:variant>
      <vt:variant>
        <vt:i4>1</vt:i4>
      </vt:variant>
      <vt:variant>
        <vt:lpstr>Nadpisy snímků</vt:lpstr>
      </vt:variant>
      <vt:variant>
        <vt:i4>27</vt:i4>
      </vt:variant>
    </vt:vector>
  </HeadingPairs>
  <TitlesOfParts>
    <vt:vector size="28" baseType="lpstr">
      <vt:lpstr>Pixel</vt:lpstr>
      <vt:lpstr>Prezentace aplikace PowerPoint</vt:lpstr>
      <vt:lpstr>ANOTACE</vt:lpstr>
      <vt:lpstr>Prezentace aplikace PowerPoint</vt:lpstr>
      <vt:lpstr>PĚSTEBNÍ POSTUP</vt:lpstr>
      <vt:lpstr>HELIANTHUS  ANNUUS  SLUNEČNICE  ROČNÍ</vt:lpstr>
      <vt:lpstr>POPIS: výška 30 – 300 cm, celá rostlina je drsně chlupatá, střídavé, srdčité až trojúhelníkovité listy, květní úbory až 30 cm velké, okrajové jazykovité žluté, oranžové, bílé, červené, hnědé, trubkovité středové černé, po rozkvětu žluté</vt:lpstr>
      <vt:lpstr>NÁROKY: slunné stanoviště, živná půda, dostatečně vlhká, vysoké rostliny vyžadují oporu, lze ji i předpěstovat ve skleníku POUŽITÍ: na záhony, do nádob, k řezu i sušení</vt:lpstr>
      <vt:lpstr>ZDROJE</vt:lpstr>
      <vt:lpstr>LAGURUS  OVATUS  ZAJEČÍ  OCÁSEK</vt:lpstr>
      <vt:lpstr>POPIS: výška 15 – 40 cm, celá rostlina je hustě chlupatá, má krátké listové čepele, krátké vejčité lichoklasy podobné zaječímu ocásku</vt:lpstr>
      <vt:lpstr>NÁROKY: vyžaduje slunné stanoviště, propustnou  živnou půdu, na záhon se vysévá koncem dubna, lze jej i předpěstovat,  POUŽITÍ: na záhony, do nádob a zejména k řezu a sušení</vt:lpstr>
      <vt:lpstr>ZDROJE</vt:lpstr>
      <vt:lpstr>LATHYRUS  ODORATUS  HRACHOR  VONNÝ</vt:lpstr>
      <vt:lpstr>POPIS: je popínavá květina s úponky, výška 1 – 2 m, květy jsou až v osmičetných hroznech, barva bílá, růžová, červená a fialová </vt:lpstr>
      <vt:lpstr>NÁROKY: slunné teplé stanoviště, půdy středně těžké výživné a vápenité, nesnáší těžké zamokřené a chudé suché půdy POUŽITÍ: k řezu, k rychlení pod sklem, k popnutí pergol a plotů</vt:lpstr>
      <vt:lpstr>ZDROJE</vt:lpstr>
      <vt:lpstr>NIGELLA  ČERNUCHA</vt:lpstr>
      <vt:lpstr>POPIS: nejpoužívanější je Nigella damascena má výšku 20 – 50 cm, vzpřímenou větvenou lodyhu, je řídce olistěná nitkovitými listy s čárkovitými úkrojky, jednotlivé květy bílé, modré a růžové, okrasné jsou i plody – nafouklé tobolky, Nigella orientalis má žluté květy a žebrovité tobolky   </vt:lpstr>
      <vt:lpstr>NÁROKY: slunné stanoviště, propustná sušší vápenitá půda, nesnáší zamokřené stanoviště, lze ji vysévat i na podzim POUŽITÍ: na záhonové výsadby, k sušení - plody</vt:lpstr>
      <vt:lpstr>ZDROJE</vt:lpstr>
      <vt:lpstr>XERANTHEMUM  ANNUUM  SUCHOKVĚT  ROČNÍ</vt:lpstr>
      <vt:lpstr>POPIS: výška 50 – 70 cm, hustě rozvětvená šedoplstnatá lodyha, přisedlé střídavé, čárkovité až podlouhle eliptické listy, úbory květů růžové, bílé, fialové růžové, 4 cm velké</vt:lpstr>
      <vt:lpstr>NÁROKY: slunné stanoviště, hlinitopísčitá propustná půda, nesnáší zamokřené půdy POUŽITÍ: na osluněné záhony, k sušení </vt:lpstr>
      <vt:lpstr>ZDROJE</vt:lpstr>
      <vt:lpstr>Určete názvy letniček, které jsou na obrázcích</vt:lpstr>
      <vt:lpstr>Určete názvy letniček, které jsou na obrázcích</vt:lpstr>
      <vt:lpstr>Určete názvy letniček, které jsou na obrázcích</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AGERATUM HOUSTONIANUM NESTAŘEC MEXICKÝ</dc:title>
  <dc:creator>uzivatel</dc:creator>
  <cp:lastModifiedBy>uzivatel</cp:lastModifiedBy>
  <cp:revision>117</cp:revision>
  <dcterms:modified xsi:type="dcterms:W3CDTF">2013-02-11T09:53:56Z</dcterms:modified>
</cp:coreProperties>
</file>