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handoutMasterIdLst>
    <p:handoutMasterId r:id="rId14"/>
  </p:handoutMasterIdLst>
  <p:sldIdLst>
    <p:sldId id="267" r:id="rId2"/>
    <p:sldId id="269" r:id="rId3"/>
    <p:sldId id="256" r:id="rId4"/>
    <p:sldId id="259" r:id="rId5"/>
    <p:sldId id="260" r:id="rId6"/>
    <p:sldId id="261" r:id="rId7"/>
    <p:sldId id="262" r:id="rId8"/>
    <p:sldId id="265" r:id="rId9"/>
    <p:sldId id="266" r:id="rId10"/>
    <p:sldId id="263" r:id="rId11"/>
    <p:sldId id="258" r:id="rId12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334" autoAdjust="0"/>
  </p:normalViewPr>
  <p:slideViewPr>
    <p:cSldViewPr>
      <p:cViewPr>
        <p:scale>
          <a:sx n="74" d="100"/>
          <a:sy n="74" d="100"/>
        </p:scale>
        <p:origin x="-396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řeší příklady z atlasu světa, za roletou mají vždy správné řešení. Nejdříve zjistí rozdíl ve stupních a poté převedou na vzdálenost v kilometrech.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732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Za roletou je správné </a:t>
            </a:r>
            <a:r>
              <a:rPr lang="cs-CZ" dirty="0" smtClean="0"/>
              <a:t>řešení.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4134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Za roletou je správné </a:t>
            </a:r>
            <a:r>
              <a:rPr lang="cs-CZ" dirty="0" smtClean="0"/>
              <a:t>řešení.</a:t>
            </a: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7837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Za roletou je správné </a:t>
            </a:r>
            <a:r>
              <a:rPr lang="cs-CZ" dirty="0" smtClean="0"/>
              <a:t>řešení.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6921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Za roletou je správné </a:t>
            </a:r>
            <a:r>
              <a:rPr lang="cs-CZ" dirty="0" smtClean="0"/>
              <a:t>řešení.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222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Za roletou je </a:t>
            </a:r>
            <a:r>
              <a:rPr lang="cs-CZ" smtClean="0"/>
              <a:t>správné </a:t>
            </a:r>
            <a:r>
              <a:rPr lang="cs-CZ" smtClean="0"/>
              <a:t>řešení.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3431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Délkové stupně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zjišťování vzdáleností na mapách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výklad i procvičování s mapami – podrobnější metodika viz poznámky u 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školní atlas světa (Kartografie)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379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Délkové stupně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 descr="C:\Documents and Settings\Jan\Local Settings\Temporary Internet Files\Content.IE5\A0WBDK2E\MC9002992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8268" y="1281670"/>
            <a:ext cx="4307463" cy="4294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Délka rovnoběžek, délka stupně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1826473"/>
              </p:ext>
            </p:extLst>
          </p:nvPr>
        </p:nvGraphicFramePr>
        <p:xfrm>
          <a:off x="1524000" y="1397000"/>
          <a:ext cx="6096000" cy="4897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Zeměpisná šířka</a:t>
                      </a:r>
                      <a:endParaRPr lang="cs-CZ" sz="2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Délka rovnoběžky v km </a:t>
                      </a:r>
                      <a:endParaRPr lang="cs-CZ" sz="2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Délka 1° v km</a:t>
                      </a:r>
                      <a:endParaRPr lang="cs-CZ" sz="2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0°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40 031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111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10°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39 423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20°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37 617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105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30°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34 668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96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40°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30 665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85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50°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25 731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72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60°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20 015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56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70°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13 691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38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80°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6 951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19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90°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9709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Délka stupně v km závisí na zeměpisné šířce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545465"/>
            <a:ext cx="8229600" cy="4580699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42" name="Skupina 41"/>
          <p:cNvGrpSpPr/>
          <p:nvPr/>
        </p:nvGrpSpPr>
        <p:grpSpPr>
          <a:xfrm>
            <a:off x="504928" y="1545465"/>
            <a:ext cx="5655229" cy="4546090"/>
            <a:chOff x="504928" y="1545465"/>
            <a:chExt cx="5655229" cy="4546090"/>
          </a:xfrm>
        </p:grpSpPr>
        <p:cxnSp>
          <p:nvCxnSpPr>
            <p:cNvPr id="17" name="Přímá spojnice 16"/>
            <p:cNvCxnSpPr/>
            <p:nvPr/>
          </p:nvCxnSpPr>
          <p:spPr>
            <a:xfrm>
              <a:off x="853754" y="4509120"/>
              <a:ext cx="443832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683568" y="3861048"/>
              <a:ext cx="460851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683568" y="3212976"/>
              <a:ext cx="446449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683568" y="2636912"/>
              <a:ext cx="446449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 flipV="1">
              <a:off x="504928" y="2096852"/>
              <a:ext cx="4464496" cy="3600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Volný tvar 29"/>
            <p:cNvSpPr/>
            <p:nvPr/>
          </p:nvSpPr>
          <p:spPr>
            <a:xfrm>
              <a:off x="3670479" y="1545465"/>
              <a:ext cx="1081825" cy="3670479"/>
            </a:xfrm>
            <a:custGeom>
              <a:avLst/>
              <a:gdLst>
                <a:gd name="connsiteX0" fmla="*/ 0 w 1081825"/>
                <a:gd name="connsiteY0" fmla="*/ 0 h 3670479"/>
                <a:gd name="connsiteX1" fmla="*/ 669701 w 1081825"/>
                <a:gd name="connsiteY1" fmla="*/ 965915 h 3670479"/>
                <a:gd name="connsiteX2" fmla="*/ 991673 w 1081825"/>
                <a:gd name="connsiteY2" fmla="*/ 2228045 h 3670479"/>
                <a:gd name="connsiteX3" fmla="*/ 1081825 w 1081825"/>
                <a:gd name="connsiteY3" fmla="*/ 3670479 h 3670479"/>
                <a:gd name="connsiteX4" fmla="*/ 1081825 w 1081825"/>
                <a:gd name="connsiteY4" fmla="*/ 3670479 h 3670479"/>
                <a:gd name="connsiteX5" fmla="*/ 1081825 w 1081825"/>
                <a:gd name="connsiteY5" fmla="*/ 3670479 h 3670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1825" h="3670479">
                  <a:moveTo>
                    <a:pt x="0" y="0"/>
                  </a:moveTo>
                  <a:cubicBezTo>
                    <a:pt x="252211" y="297287"/>
                    <a:pt x="504422" y="594574"/>
                    <a:pt x="669701" y="965915"/>
                  </a:cubicBezTo>
                  <a:cubicBezTo>
                    <a:pt x="834980" y="1337256"/>
                    <a:pt x="922986" y="1777284"/>
                    <a:pt x="991673" y="2228045"/>
                  </a:cubicBezTo>
                  <a:cubicBezTo>
                    <a:pt x="1060360" y="2678806"/>
                    <a:pt x="1081825" y="3670479"/>
                    <a:pt x="1081825" y="3670479"/>
                  </a:cubicBezTo>
                  <a:lnTo>
                    <a:pt x="1081825" y="3670479"/>
                  </a:lnTo>
                  <a:lnTo>
                    <a:pt x="1081825" y="3670479"/>
                  </a:lnTo>
                </a:path>
              </a:pathLst>
            </a:cu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olný tvar 31"/>
            <p:cNvSpPr/>
            <p:nvPr/>
          </p:nvSpPr>
          <p:spPr>
            <a:xfrm>
              <a:off x="1455313" y="1648496"/>
              <a:ext cx="991673" cy="3580327"/>
            </a:xfrm>
            <a:custGeom>
              <a:avLst/>
              <a:gdLst>
                <a:gd name="connsiteX0" fmla="*/ 991673 w 991673"/>
                <a:gd name="connsiteY0" fmla="*/ 0 h 3580327"/>
                <a:gd name="connsiteX1" fmla="*/ 231819 w 991673"/>
                <a:gd name="connsiteY1" fmla="*/ 1107583 h 3580327"/>
                <a:gd name="connsiteX2" fmla="*/ 0 w 991673"/>
                <a:gd name="connsiteY2" fmla="*/ 3580327 h 3580327"/>
                <a:gd name="connsiteX3" fmla="*/ 0 w 991673"/>
                <a:gd name="connsiteY3" fmla="*/ 3580327 h 3580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1673" h="3580327">
                  <a:moveTo>
                    <a:pt x="991673" y="0"/>
                  </a:moveTo>
                  <a:cubicBezTo>
                    <a:pt x="694385" y="255431"/>
                    <a:pt x="397098" y="510862"/>
                    <a:pt x="231819" y="1107583"/>
                  </a:cubicBezTo>
                  <a:cubicBezTo>
                    <a:pt x="66540" y="1704304"/>
                    <a:pt x="0" y="3580327"/>
                    <a:pt x="0" y="3580327"/>
                  </a:cubicBezTo>
                  <a:lnTo>
                    <a:pt x="0" y="3580327"/>
                  </a:lnTo>
                </a:path>
              </a:pathLst>
            </a:cu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5348716" y="3537881"/>
              <a:ext cx="81144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40°</a:t>
              </a:r>
              <a:endParaRPr lang="cs-CZ" sz="3600" b="1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5350320" y="2324561"/>
              <a:ext cx="809837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60°</a:t>
              </a:r>
              <a:endParaRPr lang="cs-CZ" sz="3600" b="1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1049592" y="5445224"/>
              <a:ext cx="81144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12°</a:t>
              </a:r>
              <a:endParaRPr lang="cs-CZ" sz="3600" b="1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4346583" y="5445224"/>
              <a:ext cx="81144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13°</a:t>
              </a:r>
              <a:endParaRPr lang="cs-CZ" sz="3600" b="1" dirty="0"/>
            </a:p>
          </p:txBody>
        </p:sp>
        <p:cxnSp>
          <p:nvCxnSpPr>
            <p:cNvPr id="39" name="Přímá spojnice se šipkou 38"/>
            <p:cNvCxnSpPr/>
            <p:nvPr/>
          </p:nvCxnSpPr>
          <p:spPr>
            <a:xfrm>
              <a:off x="1547664" y="3861046"/>
              <a:ext cx="3096344" cy="2"/>
            </a:xfrm>
            <a:prstGeom prst="straightConnector1">
              <a:avLst/>
            </a:prstGeom>
            <a:ln w="762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se šipkou 40"/>
            <p:cNvCxnSpPr/>
            <p:nvPr/>
          </p:nvCxnSpPr>
          <p:spPr>
            <a:xfrm>
              <a:off x="1691680" y="2636912"/>
              <a:ext cx="2654903" cy="0"/>
            </a:xfrm>
            <a:prstGeom prst="straightConnector1">
              <a:avLst/>
            </a:prstGeom>
            <a:ln w="762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91929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Zjisti vzdálenost ve stupních a km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4" name="Skupina 23"/>
          <p:cNvGrpSpPr/>
          <p:nvPr/>
        </p:nvGrpSpPr>
        <p:grpSpPr>
          <a:xfrm>
            <a:off x="3419872" y="3443447"/>
            <a:ext cx="5440339" cy="1565885"/>
            <a:chOff x="3271819" y="3388648"/>
            <a:chExt cx="5440339" cy="1565885"/>
          </a:xfrm>
        </p:grpSpPr>
        <p:cxnSp>
          <p:nvCxnSpPr>
            <p:cNvPr id="10" name="Přímá spojnice 9"/>
            <p:cNvCxnSpPr/>
            <p:nvPr/>
          </p:nvCxnSpPr>
          <p:spPr>
            <a:xfrm>
              <a:off x="4087373" y="3742591"/>
              <a:ext cx="3744416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7831789" y="3388648"/>
              <a:ext cx="88036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40°</a:t>
              </a:r>
              <a:endParaRPr lang="cs-CZ" sz="4000" b="1" dirty="0"/>
            </a:p>
          </p:txBody>
        </p:sp>
        <p:sp>
          <p:nvSpPr>
            <p:cNvPr id="14" name="Vývojový diagram: spojnice 13"/>
            <p:cNvSpPr/>
            <p:nvPr/>
          </p:nvSpPr>
          <p:spPr>
            <a:xfrm>
              <a:off x="4551012" y="3589047"/>
              <a:ext cx="313184" cy="307086"/>
            </a:xfrm>
            <a:prstGeom prst="flowChartConnec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ývojový diagram: spojnice 14"/>
            <p:cNvSpPr/>
            <p:nvPr/>
          </p:nvSpPr>
          <p:spPr>
            <a:xfrm>
              <a:off x="7183717" y="3589048"/>
              <a:ext cx="313184" cy="307086"/>
            </a:xfrm>
            <a:prstGeom prst="flowChartConnec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271819" y="4246647"/>
              <a:ext cx="180876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Jerevan</a:t>
              </a:r>
              <a:endParaRPr lang="cs-CZ" sz="4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6537610" y="4246647"/>
              <a:ext cx="159986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Peking</a:t>
              </a:r>
              <a:endParaRPr lang="cs-CZ" sz="4000" b="1" dirty="0"/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637465" y="3080871"/>
            <a:ext cx="2117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71°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6 035 km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Jan\Local Settings\Temporary Internet Files\Content.IE5\9B4Z6I7N\MC9003523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190" y="2689112"/>
            <a:ext cx="2560436" cy="2523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5611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Zjisti vzdálenost ve stupních a km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3216231" y="3467336"/>
            <a:ext cx="5548506" cy="2031325"/>
            <a:chOff x="3216231" y="3507105"/>
            <a:chExt cx="5548506" cy="2031325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4139952" y="3861048"/>
              <a:ext cx="3744416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>
              <a:off x="7884368" y="3507105"/>
              <a:ext cx="88036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10°</a:t>
              </a:r>
              <a:endParaRPr lang="cs-CZ" sz="4000" b="1" dirty="0"/>
            </a:p>
          </p:txBody>
        </p:sp>
        <p:sp>
          <p:nvSpPr>
            <p:cNvPr id="11" name="Vývojový diagram: spojnice 10"/>
            <p:cNvSpPr/>
            <p:nvPr/>
          </p:nvSpPr>
          <p:spPr>
            <a:xfrm>
              <a:off x="4486545" y="3707505"/>
              <a:ext cx="313184" cy="307086"/>
            </a:xfrm>
            <a:prstGeom prst="flowChartConnec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Vývojový diagram: spojnice 11"/>
            <p:cNvSpPr/>
            <p:nvPr/>
          </p:nvSpPr>
          <p:spPr>
            <a:xfrm>
              <a:off x="7236296" y="3707505"/>
              <a:ext cx="313184" cy="307086"/>
            </a:xfrm>
            <a:prstGeom prst="flowChartConnec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216231" y="4830544"/>
              <a:ext cx="259930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err="1" smtClean="0"/>
                <a:t>Puntarenas</a:t>
              </a:r>
              <a:endParaRPr lang="cs-CZ" sz="4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391695" y="4214991"/>
              <a:ext cx="1967783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4000" b="1" dirty="0" err="1" smtClean="0"/>
                <a:t>Valencia</a:t>
              </a:r>
              <a:endParaRPr lang="cs-CZ" sz="4000" b="1" dirty="0" smtClean="0"/>
            </a:p>
            <a:p>
              <a:pPr algn="ctr"/>
              <a:r>
                <a:rPr lang="cs-CZ" sz="4000" b="1" dirty="0" smtClean="0"/>
                <a:t>(Ven.)</a:t>
              </a:r>
              <a:endParaRPr lang="cs-CZ" sz="4000" b="1" dirty="0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755576" y="3199328"/>
            <a:ext cx="2117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16°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1 760 km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6" name="Picture 2" descr="C:\Documents and Settings\Jan\Local Settings\Temporary Internet Files\Content.IE5\9B4Z6I7N\MC9003523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795" y="2913401"/>
            <a:ext cx="2560436" cy="2523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0812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Zjisti vzdálenost ve stupních a km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3216231" y="3467336"/>
            <a:ext cx="5548506" cy="2031325"/>
            <a:chOff x="3216231" y="3467336"/>
            <a:chExt cx="5548506" cy="2031325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4139952" y="3821279"/>
              <a:ext cx="3744416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7884368" y="3467336"/>
              <a:ext cx="88036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70°</a:t>
              </a:r>
              <a:endParaRPr lang="cs-CZ" sz="4000" b="1" dirty="0"/>
            </a:p>
          </p:txBody>
        </p:sp>
        <p:sp>
          <p:nvSpPr>
            <p:cNvPr id="8" name="Vývojový diagram: spojnice 7"/>
            <p:cNvSpPr/>
            <p:nvPr/>
          </p:nvSpPr>
          <p:spPr>
            <a:xfrm>
              <a:off x="4486545" y="3667736"/>
              <a:ext cx="313184" cy="307086"/>
            </a:xfrm>
            <a:prstGeom prst="flowChartConnec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spojnice 8"/>
            <p:cNvSpPr/>
            <p:nvPr/>
          </p:nvSpPr>
          <p:spPr>
            <a:xfrm>
              <a:off x="7236296" y="3667736"/>
              <a:ext cx="313184" cy="307086"/>
            </a:xfrm>
            <a:prstGeom prst="flowChartConnec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216231" y="4790775"/>
              <a:ext cx="201901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err="1" smtClean="0"/>
                <a:t>Kaktovik</a:t>
              </a:r>
              <a:endParaRPr lang="cs-CZ" sz="4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701428" y="4790775"/>
              <a:ext cx="134831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4000" b="1" dirty="0" smtClean="0"/>
                <a:t>Disko</a:t>
              </a:r>
              <a:endParaRPr lang="cs-CZ" sz="4000" b="1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755576" y="3199328"/>
            <a:ext cx="2117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89°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3 382 km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4" name="Picture 2" descr="C:\Documents and Settings\Jan\Local Settings\Temporary Internet Files\Content.IE5\9B4Z6I7N\MC9003523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197" y="2913401"/>
            <a:ext cx="2560436" cy="2523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126278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Zjisti vzdálenost ve stupních a km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3259583" y="3447626"/>
            <a:ext cx="5548506" cy="2031325"/>
            <a:chOff x="3216231" y="3467336"/>
            <a:chExt cx="5548506" cy="2031325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4139952" y="3821279"/>
              <a:ext cx="3744416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7884368" y="3467336"/>
              <a:ext cx="88036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50°</a:t>
              </a:r>
              <a:endParaRPr lang="cs-CZ" sz="4000" b="1" dirty="0"/>
            </a:p>
          </p:txBody>
        </p:sp>
        <p:sp>
          <p:nvSpPr>
            <p:cNvPr id="8" name="Vývojový diagram: spojnice 7"/>
            <p:cNvSpPr/>
            <p:nvPr/>
          </p:nvSpPr>
          <p:spPr>
            <a:xfrm>
              <a:off x="4486545" y="3667736"/>
              <a:ext cx="313184" cy="307086"/>
            </a:xfrm>
            <a:prstGeom prst="flowChartConnec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spojnice 8"/>
            <p:cNvSpPr/>
            <p:nvPr/>
          </p:nvSpPr>
          <p:spPr>
            <a:xfrm>
              <a:off x="7236296" y="3667736"/>
              <a:ext cx="313184" cy="307086"/>
            </a:xfrm>
            <a:prstGeom prst="flowChartConnec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216231" y="4790775"/>
              <a:ext cx="212686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Kralovice</a:t>
              </a:r>
              <a:endParaRPr lang="cs-CZ" sz="4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293005" y="4790775"/>
              <a:ext cx="219976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4000" b="1" dirty="0" err="1" smtClean="0"/>
                <a:t>Wieliczka</a:t>
              </a:r>
              <a:endParaRPr lang="cs-CZ" sz="4000" b="1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755576" y="3199328"/>
            <a:ext cx="174278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6,5°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468 km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3" name="Picture 2" descr="C:\Documents and Settings\Jan\Local Settings\Temporary Internet Files\Content.IE5\9B4Z6I7N\MC9003523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73838"/>
            <a:ext cx="2560436" cy="2523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49313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Zjisti vzdálenost ve stupních a km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15" name="Skupina 14"/>
          <p:cNvGrpSpPr/>
          <p:nvPr/>
        </p:nvGrpSpPr>
        <p:grpSpPr>
          <a:xfrm>
            <a:off x="3649766" y="3871311"/>
            <a:ext cx="4877557" cy="1569003"/>
            <a:chOff x="3649766" y="3871311"/>
            <a:chExt cx="4877557" cy="1569003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4162224" y="4252827"/>
              <a:ext cx="3744416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7906640" y="3871311"/>
              <a:ext cx="62068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0</a:t>
              </a:r>
              <a:r>
                <a:rPr lang="cs-CZ" sz="4000" b="1" dirty="0" smtClean="0"/>
                <a:t>°</a:t>
              </a:r>
              <a:endParaRPr lang="cs-CZ" sz="4000" b="1" dirty="0"/>
            </a:p>
          </p:txBody>
        </p:sp>
        <p:sp>
          <p:nvSpPr>
            <p:cNvPr id="9" name="Vývojový diagram: spojnice 8"/>
            <p:cNvSpPr/>
            <p:nvPr/>
          </p:nvSpPr>
          <p:spPr>
            <a:xfrm>
              <a:off x="4659273" y="4099284"/>
              <a:ext cx="313184" cy="307086"/>
            </a:xfrm>
            <a:prstGeom prst="flowChartConnec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spojnice 9"/>
            <p:cNvSpPr/>
            <p:nvPr/>
          </p:nvSpPr>
          <p:spPr>
            <a:xfrm>
              <a:off x="7241267" y="4071711"/>
              <a:ext cx="313184" cy="307086"/>
            </a:xfrm>
            <a:prstGeom prst="flowChartConnec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649766" y="4732428"/>
              <a:ext cx="216116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Galapágy</a:t>
              </a:r>
              <a:endParaRPr lang="cs-CZ" sz="4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6347516" y="4732428"/>
              <a:ext cx="188083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4000" b="1" dirty="0" err="1" smtClean="0"/>
                <a:t>Macapá</a:t>
              </a:r>
              <a:endParaRPr lang="cs-CZ" sz="4000" b="1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755576" y="3199328"/>
            <a:ext cx="2117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40°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4 440 km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4" name="Picture 2" descr="C:\Documents and Settings\Jan\Local Settings\Temporary Internet Files\Content.IE5\9B4Z6I7N\MC9003523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632" y="2870504"/>
            <a:ext cx="2560436" cy="2523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9208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6485" y="548681"/>
            <a:ext cx="78488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524</TotalTime>
  <Words>378</Words>
  <Application>Microsoft Office PowerPoint</Application>
  <PresentationFormat>Předvádění na obrazovce (4:3)</PresentationFormat>
  <Paragraphs>183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 </vt:lpstr>
      <vt:lpstr>Délkové stupně</vt:lpstr>
      <vt:lpstr>Délka rovnoběžek, délka stupně</vt:lpstr>
      <vt:lpstr>Délka stupně v km závisí na zeměpisné šířce</vt:lpstr>
      <vt:lpstr>Zjisti vzdálenost ve stupních a km</vt:lpstr>
      <vt:lpstr>Zjisti vzdálenost ve stupních a km</vt:lpstr>
      <vt:lpstr>Zjisti vzdálenost ve stupních a km</vt:lpstr>
      <vt:lpstr>Zjisti vzdálenost ve stupních a km</vt:lpstr>
      <vt:lpstr>Zjisti vzdálenost ve stupních a km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59</cp:revision>
  <dcterms:created xsi:type="dcterms:W3CDTF">2011-05-26T14:17:08Z</dcterms:created>
  <dcterms:modified xsi:type="dcterms:W3CDTF">2003-01-01T01:14:10Z</dcterms:modified>
</cp:coreProperties>
</file>